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16" r:id="rId2"/>
  </p:sldMasterIdLst>
  <p:notesMasterIdLst>
    <p:notesMasterId r:id="rId23"/>
  </p:notesMasterIdLst>
  <p:handoutMasterIdLst>
    <p:handoutMasterId r:id="rId24"/>
  </p:handoutMasterIdLst>
  <p:sldIdLst>
    <p:sldId id="620" r:id="rId3"/>
    <p:sldId id="621" r:id="rId4"/>
    <p:sldId id="622" r:id="rId5"/>
    <p:sldId id="623" r:id="rId6"/>
    <p:sldId id="624" r:id="rId7"/>
    <p:sldId id="625" r:id="rId8"/>
    <p:sldId id="626" r:id="rId9"/>
    <p:sldId id="627" r:id="rId10"/>
    <p:sldId id="628" r:id="rId11"/>
    <p:sldId id="629" r:id="rId12"/>
    <p:sldId id="630" r:id="rId13"/>
    <p:sldId id="631" r:id="rId14"/>
    <p:sldId id="632" r:id="rId15"/>
    <p:sldId id="633" r:id="rId16"/>
    <p:sldId id="634" r:id="rId17"/>
    <p:sldId id="635" r:id="rId18"/>
    <p:sldId id="636" r:id="rId19"/>
    <p:sldId id="637" r:id="rId20"/>
    <p:sldId id="638" r:id="rId21"/>
    <p:sldId id="639" r:id="rId22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yush Sevalia" initials="PS" lastIdx="30" clrIdx="0"/>
  <p:cmAuthor id="1" name="Olena Shved" initials="OS" lastIdx="12" clrIdx="1"/>
  <p:cmAuthor id="2" name="Olenia" initials="O" lastIdx="1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2229"/>
    <a:srgbClr val="375891"/>
    <a:srgbClr val="595959"/>
    <a:srgbClr val="FFFFFF"/>
    <a:srgbClr val="9DB831"/>
    <a:srgbClr val="BDD358"/>
    <a:srgbClr val="D9D9D9"/>
    <a:srgbClr val="3082BA"/>
    <a:srgbClr val="06AFC6"/>
    <a:srgbClr val="ADCA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DF18680-E054-41AD-8BC1-D1AEF772440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Помірний стиль 3 –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Помірний стиль 1 –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Стиль із теми 1 –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9158" autoAdjust="0"/>
  </p:normalViewPr>
  <p:slideViewPr>
    <p:cSldViewPr snapToGrid="0" showGuides="1">
      <p:cViewPr varScale="1">
        <p:scale>
          <a:sx n="90" d="100"/>
          <a:sy n="90" d="100"/>
        </p:scale>
        <p:origin x="-114" y="-336"/>
      </p:cViewPr>
      <p:guideLst>
        <p:guide orient="horz" pos="3004"/>
        <p:guide orient="horz" pos="505"/>
        <p:guide pos="5571"/>
        <p:guide pos="194"/>
      </p:guideLst>
    </p:cSldViewPr>
  </p:slideViewPr>
  <p:outlineViewPr>
    <p:cViewPr>
      <p:scale>
        <a:sx n="33" d="100"/>
        <a:sy n="33" d="100"/>
      </p:scale>
      <p:origin x="0" y="32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 showGuides="1">
      <p:cViewPr varScale="1">
        <p:scale>
          <a:sx n="63" d="100"/>
          <a:sy n="63" d="100"/>
        </p:scale>
        <p:origin x="-3134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1E1C2518-76FB-44BA-BE5A-5EC51A8AF331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4300975F-B9F3-4B61-A30C-78F46FF7C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8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220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8500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0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0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220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40903814-A2D9-4509-89D4-8204313BAB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39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305"/>
          <a:stretch/>
        </p:blipFill>
        <p:spPr>
          <a:xfrm>
            <a:off x="1033669" y="0"/>
            <a:ext cx="8110331" cy="5143500"/>
          </a:xfrm>
          <a:prstGeom prst="rect">
            <a:avLst/>
          </a:prstGeom>
        </p:spPr>
      </p:pic>
      <p:sp>
        <p:nvSpPr>
          <p:cNvPr id="324610" name="Rectangle 2"/>
          <p:cNvSpPr>
            <a:spLocks noChangeArrowheads="1"/>
          </p:cNvSpPr>
          <p:nvPr userDrawn="1"/>
        </p:nvSpPr>
        <p:spPr bwMode="auto">
          <a:xfrm>
            <a:off x="0" y="4917283"/>
            <a:ext cx="9144000" cy="2262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A3301D"/>
              </a:solidFill>
            </a:endParaRP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1791891"/>
            <a:ext cx="7772400" cy="58935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24612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96913" y="2670307"/>
            <a:ext cx="4546600" cy="391716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Click to add subtitle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99" y="600743"/>
            <a:ext cx="2326751" cy="689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294640" y="796529"/>
            <a:ext cx="4467860" cy="3972321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4946650" y="796529"/>
            <a:ext cx="3886200" cy="3972321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0C2F"/>
              </a:buClr>
              <a:buSzTx/>
              <a:buFontTx/>
              <a:buChar char="•"/>
              <a:tabLst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0C2F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F9090"/>
              </a:buClr>
              <a:buSzTx/>
              <a:buFontTx/>
              <a:buChar char="•"/>
              <a:tabLst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F9090"/>
              </a:buClr>
              <a:buSzTx/>
              <a:buFont typeface="Arial" panose="020B0604020202020204" pitchFamily="34" charset="0"/>
              <a:buChar char="­"/>
              <a:tabLst/>
              <a:defRPr/>
            </a:lvl4pPr>
            <a:lvl5pPr marL="2000250" marR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F9090"/>
              </a:buClr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0C2F"/>
              </a:buClr>
              <a:buSzTx/>
              <a:buFontTx/>
              <a:buChar char="•"/>
              <a:tabLst/>
              <a:defRPr/>
            </a:pPr>
            <a:r>
              <a:rPr lang="en-US" dirty="0" smtClean="0"/>
              <a:t>Click to add text (Press </a:t>
            </a:r>
            <a:r>
              <a:rPr lang="uk-UA" dirty="0" smtClean="0"/>
              <a:t>«</a:t>
            </a:r>
            <a:r>
              <a:rPr lang="en-US" dirty="0" smtClean="0"/>
              <a:t>Tab</a:t>
            </a:r>
            <a:r>
              <a:rPr lang="uk-UA" dirty="0" smtClean="0"/>
              <a:t>»</a:t>
            </a:r>
            <a:r>
              <a:rPr lang="en-US" dirty="0" smtClean="0"/>
              <a:t> for next list level)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0C2F"/>
              </a:buClr>
              <a:buSzPct val="100000"/>
              <a:buFont typeface="Arial" panose="020B0604020202020204" pitchFamily="34" charset="0"/>
              <a:buChar char="­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F909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F9090"/>
              </a:buClr>
              <a:buSzTx/>
              <a:buFont typeface="Arial" panose="020B0604020202020204" pitchFamily="34" charset="0"/>
              <a:buChar char="­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Fourth level</a:t>
            </a:r>
          </a:p>
          <a:p>
            <a:pPr marL="2000250" marR="0" lvl="4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F909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+mj-lt"/>
                <a:cs typeface="+mn-cs"/>
              </a:rPr>
              <a:t>Fifth level</a:t>
            </a:r>
          </a:p>
          <a:p>
            <a:pPr marL="2000250" marR="0" lvl="4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F909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+mj-lt"/>
              <a:cs typeface="+mn-cs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280" y="238887"/>
            <a:ext cx="6845300" cy="43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704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01292"/>
            <a:ext cx="5486400" cy="274439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757129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280" y="238887"/>
            <a:ext cx="6845300" cy="43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9790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36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Місце для зображення 33"/>
          <p:cNvSpPr>
            <a:spLocks noGrp="1"/>
          </p:cNvSpPr>
          <p:nvPr>
            <p:ph type="pic" sz="quarter" idx="10"/>
          </p:nvPr>
        </p:nvSpPr>
        <p:spPr>
          <a:xfrm>
            <a:off x="2448719" y="1151878"/>
            <a:ext cx="4246562" cy="2423605"/>
          </a:xfrm>
          <a:ln w="9525">
            <a:solidFill>
              <a:schemeClr val="bg2"/>
            </a:solidFill>
          </a:ln>
        </p:spPr>
        <p:txBody>
          <a:bodyPr/>
          <a:lstStyle>
            <a:lvl1pPr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uk-UA" dirty="0"/>
          </a:p>
        </p:txBody>
      </p:sp>
      <p:pic>
        <p:nvPicPr>
          <p:cNvPr id="42" name="Picture 1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2258" y="179960"/>
            <a:ext cx="1617931" cy="359569"/>
          </a:xfrm>
          <a:prstGeom prst="rect">
            <a:avLst/>
          </a:prstGeom>
          <a:noFill/>
        </p:spPr>
      </p:pic>
      <p:sp>
        <p:nvSpPr>
          <p:cNvPr id="13" name="Місце для тексту 35"/>
          <p:cNvSpPr>
            <a:spLocks noGrp="1"/>
          </p:cNvSpPr>
          <p:nvPr>
            <p:ph type="body" sz="quarter" idx="16" hasCustomPrompt="1"/>
          </p:nvPr>
        </p:nvSpPr>
        <p:spPr>
          <a:xfrm>
            <a:off x="6803085" y="823913"/>
            <a:ext cx="2057400" cy="321981"/>
          </a:xfrm>
        </p:spPr>
        <p:txBody>
          <a:bodyPr/>
          <a:lstStyle>
            <a:lvl1pPr marL="0" indent="0" algn="ctr">
              <a:buNone/>
              <a:defRPr lang="uk-UA" sz="18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lang="uk-UA" sz="1600" dirty="0" smtClean="0">
                <a:solidFill>
                  <a:srgbClr val="385992"/>
                </a:solidFill>
                <a:latin typeface="+mn-lt"/>
                <a:cs typeface="+mn-cs"/>
              </a:defRPr>
            </a:lvl2pPr>
            <a:lvl3pPr>
              <a:defRPr lang="uk-UA" sz="1400" dirty="0" smtClean="0">
                <a:solidFill>
                  <a:srgbClr val="385992"/>
                </a:solidFill>
                <a:latin typeface="+mn-lt"/>
                <a:cs typeface="+mn-cs"/>
              </a:defRPr>
            </a:lvl3pPr>
          </a:lstStyle>
          <a:p>
            <a:pPr lvl="0"/>
            <a:r>
              <a:rPr lang="en-US" dirty="0" smtClean="0"/>
              <a:t>Add title</a:t>
            </a:r>
          </a:p>
        </p:txBody>
      </p:sp>
      <p:sp>
        <p:nvSpPr>
          <p:cNvPr id="16" name="Місце для зображення 33"/>
          <p:cNvSpPr>
            <a:spLocks noGrp="1"/>
          </p:cNvSpPr>
          <p:nvPr>
            <p:ph type="pic" sz="quarter" idx="18"/>
          </p:nvPr>
        </p:nvSpPr>
        <p:spPr>
          <a:xfrm>
            <a:off x="6803086" y="1151877"/>
            <a:ext cx="2057400" cy="2417711"/>
          </a:xfrm>
          <a:ln w="9525">
            <a:solidFill>
              <a:schemeClr val="bg2"/>
            </a:solidFill>
          </a:ln>
        </p:spPr>
        <p:txBody>
          <a:bodyPr/>
          <a:lstStyle>
            <a:lvl1pPr marL="168275" indent="-168275">
              <a:defRPr sz="11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uk-UA" dirty="0"/>
          </a:p>
        </p:txBody>
      </p:sp>
      <p:sp>
        <p:nvSpPr>
          <p:cNvPr id="17" name="Місце для тексту 35"/>
          <p:cNvSpPr>
            <a:spLocks noGrp="1"/>
          </p:cNvSpPr>
          <p:nvPr>
            <p:ph type="body" sz="quarter" idx="19" hasCustomPrompt="1"/>
          </p:nvPr>
        </p:nvSpPr>
        <p:spPr>
          <a:xfrm>
            <a:off x="295753" y="823913"/>
            <a:ext cx="2057400" cy="321981"/>
          </a:xfrm>
        </p:spPr>
        <p:txBody>
          <a:bodyPr/>
          <a:lstStyle>
            <a:lvl1pPr marL="0" indent="0" algn="ctr">
              <a:buNone/>
              <a:defRPr lang="uk-UA" sz="18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lang="uk-UA" sz="1600" dirty="0" smtClean="0">
                <a:solidFill>
                  <a:srgbClr val="385992"/>
                </a:solidFill>
                <a:latin typeface="+mn-lt"/>
                <a:cs typeface="+mn-cs"/>
              </a:defRPr>
            </a:lvl2pPr>
            <a:lvl3pPr>
              <a:defRPr lang="uk-UA" sz="1400" dirty="0" smtClean="0">
                <a:solidFill>
                  <a:srgbClr val="385992"/>
                </a:solidFill>
                <a:latin typeface="+mn-lt"/>
                <a:cs typeface="+mn-cs"/>
              </a:defRPr>
            </a:lvl3pPr>
          </a:lstStyle>
          <a:p>
            <a:pPr lvl="0"/>
            <a:r>
              <a:rPr lang="en-US" dirty="0" smtClean="0"/>
              <a:t>Add title</a:t>
            </a:r>
          </a:p>
        </p:txBody>
      </p:sp>
      <p:sp>
        <p:nvSpPr>
          <p:cNvPr id="19" name="Місце для зображення 33"/>
          <p:cNvSpPr>
            <a:spLocks noGrp="1"/>
          </p:cNvSpPr>
          <p:nvPr>
            <p:ph type="pic" sz="quarter" idx="21"/>
          </p:nvPr>
        </p:nvSpPr>
        <p:spPr>
          <a:xfrm>
            <a:off x="295753" y="1151879"/>
            <a:ext cx="2057399" cy="989343"/>
          </a:xfrm>
          <a:ln w="9525">
            <a:solidFill>
              <a:schemeClr val="bg2"/>
            </a:solidFill>
          </a:ln>
        </p:spPr>
        <p:txBody>
          <a:bodyPr/>
          <a:lstStyle>
            <a:lvl1pPr marL="168275" indent="-168275">
              <a:defRPr sz="11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uk-UA" dirty="0"/>
          </a:p>
        </p:txBody>
      </p:sp>
      <p:sp>
        <p:nvSpPr>
          <p:cNvPr id="20" name="Місце для тексту 35"/>
          <p:cNvSpPr>
            <a:spLocks noGrp="1"/>
          </p:cNvSpPr>
          <p:nvPr>
            <p:ph type="body" sz="quarter" idx="22" hasCustomPrompt="1"/>
          </p:nvPr>
        </p:nvSpPr>
        <p:spPr>
          <a:xfrm>
            <a:off x="2444754" y="823913"/>
            <a:ext cx="4250529" cy="321981"/>
          </a:xfrm>
        </p:spPr>
        <p:txBody>
          <a:bodyPr/>
          <a:lstStyle>
            <a:lvl1pPr marL="0" indent="0" algn="ctr">
              <a:buNone/>
              <a:defRPr lang="uk-UA" sz="18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lang="uk-UA" sz="1600" dirty="0" smtClean="0">
                <a:solidFill>
                  <a:srgbClr val="385992"/>
                </a:solidFill>
                <a:latin typeface="+mn-lt"/>
                <a:cs typeface="+mn-cs"/>
              </a:defRPr>
            </a:lvl2pPr>
            <a:lvl3pPr>
              <a:defRPr lang="uk-UA" sz="1400" dirty="0" smtClean="0">
                <a:solidFill>
                  <a:srgbClr val="385992"/>
                </a:solidFill>
                <a:latin typeface="+mn-lt"/>
                <a:cs typeface="+mn-cs"/>
              </a:defRPr>
            </a:lvl3pPr>
          </a:lstStyle>
          <a:p>
            <a:pPr lvl="0"/>
            <a:r>
              <a:rPr lang="en-US" dirty="0" smtClean="0"/>
              <a:t>Add title</a:t>
            </a:r>
          </a:p>
        </p:txBody>
      </p:sp>
      <p:sp>
        <p:nvSpPr>
          <p:cNvPr id="21" name="Місце для тексту 35"/>
          <p:cNvSpPr>
            <a:spLocks noGrp="1"/>
          </p:cNvSpPr>
          <p:nvPr>
            <p:ph type="body" sz="quarter" idx="23" hasCustomPrompt="1"/>
          </p:nvPr>
        </p:nvSpPr>
        <p:spPr>
          <a:xfrm>
            <a:off x="295753" y="2250554"/>
            <a:ext cx="2057400" cy="321981"/>
          </a:xfrm>
        </p:spPr>
        <p:txBody>
          <a:bodyPr/>
          <a:lstStyle>
            <a:lvl1pPr marL="0" indent="0" algn="ctr">
              <a:buNone/>
              <a:defRPr lang="uk-UA" sz="18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lang="uk-UA" sz="1600" dirty="0" smtClean="0">
                <a:solidFill>
                  <a:srgbClr val="385992"/>
                </a:solidFill>
                <a:latin typeface="+mn-lt"/>
                <a:cs typeface="+mn-cs"/>
              </a:defRPr>
            </a:lvl2pPr>
            <a:lvl3pPr>
              <a:defRPr lang="uk-UA" sz="1400" dirty="0" smtClean="0">
                <a:solidFill>
                  <a:srgbClr val="385992"/>
                </a:solidFill>
                <a:latin typeface="+mn-lt"/>
                <a:cs typeface="+mn-cs"/>
              </a:defRPr>
            </a:lvl3pPr>
          </a:lstStyle>
          <a:p>
            <a:pPr lvl="0"/>
            <a:r>
              <a:rPr lang="en-US" dirty="0" smtClean="0"/>
              <a:t>Add title</a:t>
            </a:r>
          </a:p>
        </p:txBody>
      </p:sp>
      <p:sp>
        <p:nvSpPr>
          <p:cNvPr id="22" name="Місце для зображення 33"/>
          <p:cNvSpPr>
            <a:spLocks noGrp="1"/>
          </p:cNvSpPr>
          <p:nvPr>
            <p:ph type="pic" sz="quarter" idx="24"/>
          </p:nvPr>
        </p:nvSpPr>
        <p:spPr>
          <a:xfrm>
            <a:off x="295753" y="2578519"/>
            <a:ext cx="2057399" cy="989343"/>
          </a:xfrm>
          <a:ln w="9525">
            <a:solidFill>
              <a:schemeClr val="bg2"/>
            </a:solidFill>
          </a:ln>
        </p:spPr>
        <p:txBody>
          <a:bodyPr/>
          <a:lstStyle>
            <a:lvl1pPr marL="168275" indent="-168275">
              <a:defRPr sz="11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uk-UA" dirty="0"/>
          </a:p>
        </p:txBody>
      </p:sp>
      <p:sp>
        <p:nvSpPr>
          <p:cNvPr id="15" name="Місце для тексту 37"/>
          <p:cNvSpPr>
            <a:spLocks noGrp="1"/>
          </p:cNvSpPr>
          <p:nvPr>
            <p:ph type="body" sz="quarter" idx="17" hasCustomPrompt="1"/>
          </p:nvPr>
        </p:nvSpPr>
        <p:spPr>
          <a:xfrm>
            <a:off x="6792680" y="3646710"/>
            <a:ext cx="2057400" cy="1130516"/>
          </a:xfrm>
          <a:solidFill>
            <a:schemeClr val="accent3"/>
          </a:solidFill>
        </p:spPr>
        <p:txBody>
          <a:bodyPr anchor="ctr" anchorCtr="0"/>
          <a:lstStyle>
            <a:lvl1pPr marL="173038" marR="0" indent="-1730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 lang="en-US" sz="1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point</a:t>
            </a:r>
          </a:p>
          <a:p>
            <a:pPr lvl="0"/>
            <a:r>
              <a:rPr lang="en-US" dirty="0" smtClean="0"/>
              <a:t>Click to add point</a:t>
            </a:r>
          </a:p>
          <a:p>
            <a:pPr lvl="0"/>
            <a:r>
              <a:rPr lang="en-US" dirty="0" smtClean="0"/>
              <a:t>Click to add point</a:t>
            </a:r>
          </a:p>
          <a:p>
            <a:pPr marL="173038" marR="0" lvl="0" indent="-1730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Click to add point</a:t>
            </a:r>
          </a:p>
        </p:txBody>
      </p:sp>
      <p:sp>
        <p:nvSpPr>
          <p:cNvPr id="23" name="Місце для тексту 37"/>
          <p:cNvSpPr>
            <a:spLocks noGrp="1"/>
          </p:cNvSpPr>
          <p:nvPr>
            <p:ph type="body" sz="quarter" idx="20" hasCustomPrompt="1"/>
          </p:nvPr>
        </p:nvSpPr>
        <p:spPr>
          <a:xfrm>
            <a:off x="285349" y="3646710"/>
            <a:ext cx="2057400" cy="1130516"/>
          </a:xfrm>
          <a:solidFill>
            <a:schemeClr val="accent3"/>
          </a:solidFill>
        </p:spPr>
        <p:txBody>
          <a:bodyPr anchor="ctr" anchorCtr="0"/>
          <a:lstStyle>
            <a:lvl1pPr marL="173038" marR="0" indent="-1730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 lang="en-US" sz="1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point</a:t>
            </a:r>
          </a:p>
          <a:p>
            <a:pPr lvl="0"/>
            <a:r>
              <a:rPr lang="en-US" dirty="0" smtClean="0"/>
              <a:t>Click to add point</a:t>
            </a:r>
          </a:p>
          <a:p>
            <a:pPr lvl="0"/>
            <a:r>
              <a:rPr lang="en-US" dirty="0" smtClean="0"/>
              <a:t>Click to add point</a:t>
            </a:r>
          </a:p>
          <a:p>
            <a:pPr marL="173038" marR="0" lvl="0" indent="-1730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Click to add point</a:t>
            </a:r>
          </a:p>
        </p:txBody>
      </p:sp>
      <p:sp>
        <p:nvSpPr>
          <p:cNvPr id="24" name="Місце для тексту 37"/>
          <p:cNvSpPr>
            <a:spLocks noGrp="1"/>
          </p:cNvSpPr>
          <p:nvPr>
            <p:ph type="body" sz="quarter" idx="14" hasCustomPrompt="1"/>
          </p:nvPr>
        </p:nvSpPr>
        <p:spPr>
          <a:xfrm>
            <a:off x="2449199" y="3646711"/>
            <a:ext cx="4245609" cy="1133856"/>
          </a:xfrm>
          <a:solidFill>
            <a:schemeClr val="accent4"/>
          </a:solidFill>
        </p:spPr>
        <p:txBody>
          <a:bodyPr anchor="ctr" anchorCtr="0"/>
          <a:lstStyle>
            <a:lvl1pPr marL="173038" marR="0" indent="-17303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 lang="uk-UA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point</a:t>
            </a:r>
          </a:p>
          <a:p>
            <a:pPr lvl="0"/>
            <a:r>
              <a:rPr lang="en-US" dirty="0" smtClean="0"/>
              <a:t>Click to add point</a:t>
            </a:r>
          </a:p>
          <a:p>
            <a:pPr lvl="0"/>
            <a:r>
              <a:rPr lang="en-US" dirty="0" smtClean="0"/>
              <a:t>Click to add point</a:t>
            </a:r>
          </a:p>
          <a:p>
            <a:pPr marL="173038" marR="0" lvl="0" indent="-17303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Click to add point</a:t>
            </a:r>
          </a:p>
        </p:txBody>
      </p:sp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280" y="238887"/>
            <a:ext cx="6845300" cy="43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6114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ject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Місце для зображення 33"/>
          <p:cNvSpPr>
            <a:spLocks noGrp="1"/>
          </p:cNvSpPr>
          <p:nvPr>
            <p:ph type="pic" sz="quarter" idx="10"/>
          </p:nvPr>
        </p:nvSpPr>
        <p:spPr>
          <a:xfrm>
            <a:off x="285349" y="1151878"/>
            <a:ext cx="6409932" cy="2423605"/>
          </a:xfrm>
          <a:ln w="9525">
            <a:solidFill>
              <a:schemeClr val="bg2"/>
            </a:solidFill>
          </a:ln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Click icon to add picture</a:t>
            </a:r>
            <a:endParaRPr lang="uk-UA" dirty="0"/>
          </a:p>
        </p:txBody>
      </p:sp>
      <p:pic>
        <p:nvPicPr>
          <p:cNvPr id="42" name="Picture 1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2258" y="179960"/>
            <a:ext cx="1617931" cy="359569"/>
          </a:xfrm>
          <a:prstGeom prst="rect">
            <a:avLst/>
          </a:prstGeom>
          <a:noFill/>
        </p:spPr>
      </p:pic>
      <p:sp>
        <p:nvSpPr>
          <p:cNvPr id="13" name="Місце для тексту 35"/>
          <p:cNvSpPr>
            <a:spLocks noGrp="1"/>
          </p:cNvSpPr>
          <p:nvPr>
            <p:ph type="body" sz="quarter" idx="16" hasCustomPrompt="1"/>
          </p:nvPr>
        </p:nvSpPr>
        <p:spPr>
          <a:xfrm>
            <a:off x="6803085" y="823913"/>
            <a:ext cx="2057400" cy="321981"/>
          </a:xfrm>
        </p:spPr>
        <p:txBody>
          <a:bodyPr/>
          <a:lstStyle>
            <a:lvl1pPr marL="0" indent="0" algn="ctr">
              <a:buNone/>
              <a:defRPr lang="uk-UA" sz="18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lang="uk-UA" sz="1600" dirty="0" smtClean="0">
                <a:solidFill>
                  <a:srgbClr val="385992"/>
                </a:solidFill>
                <a:latin typeface="+mn-lt"/>
                <a:cs typeface="+mn-cs"/>
              </a:defRPr>
            </a:lvl2pPr>
            <a:lvl3pPr>
              <a:defRPr lang="uk-UA" sz="1400" dirty="0" smtClean="0">
                <a:solidFill>
                  <a:srgbClr val="385992"/>
                </a:solidFill>
                <a:latin typeface="+mn-lt"/>
                <a:cs typeface="+mn-cs"/>
              </a:defRPr>
            </a:lvl3pPr>
          </a:lstStyle>
          <a:p>
            <a:pPr lvl="0"/>
            <a:r>
              <a:rPr lang="en-US" dirty="0" smtClean="0"/>
              <a:t>Add title</a:t>
            </a:r>
          </a:p>
        </p:txBody>
      </p:sp>
      <p:sp>
        <p:nvSpPr>
          <p:cNvPr id="14" name="Місце для тексту 37"/>
          <p:cNvSpPr>
            <a:spLocks noGrp="1"/>
          </p:cNvSpPr>
          <p:nvPr>
            <p:ph type="body" sz="quarter" idx="17" hasCustomPrompt="1"/>
          </p:nvPr>
        </p:nvSpPr>
        <p:spPr>
          <a:xfrm>
            <a:off x="6792680" y="3646710"/>
            <a:ext cx="2057400" cy="1130516"/>
          </a:xfrm>
          <a:solidFill>
            <a:schemeClr val="accent3"/>
          </a:solidFill>
        </p:spPr>
        <p:txBody>
          <a:bodyPr anchor="ctr" anchorCtr="0"/>
          <a:lstStyle>
            <a:lvl1pPr marL="173038" marR="0" indent="-1730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 lang="en-US" sz="1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point</a:t>
            </a:r>
          </a:p>
          <a:p>
            <a:pPr lvl="0"/>
            <a:r>
              <a:rPr lang="en-US" dirty="0" smtClean="0"/>
              <a:t>Click to add point</a:t>
            </a:r>
          </a:p>
          <a:p>
            <a:pPr lvl="0"/>
            <a:r>
              <a:rPr lang="en-US" dirty="0" smtClean="0"/>
              <a:t>Click to add point</a:t>
            </a:r>
          </a:p>
          <a:p>
            <a:pPr marL="173038" marR="0" lvl="0" indent="-1730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Click to add point</a:t>
            </a:r>
          </a:p>
        </p:txBody>
      </p:sp>
      <p:sp>
        <p:nvSpPr>
          <p:cNvPr id="16" name="Місце для зображення 33"/>
          <p:cNvSpPr>
            <a:spLocks noGrp="1"/>
          </p:cNvSpPr>
          <p:nvPr>
            <p:ph type="pic" sz="quarter" idx="18"/>
          </p:nvPr>
        </p:nvSpPr>
        <p:spPr>
          <a:xfrm>
            <a:off x="6803086" y="1151877"/>
            <a:ext cx="2057400" cy="2417711"/>
          </a:xfrm>
          <a:ln w="9525">
            <a:solidFill>
              <a:schemeClr val="bg2"/>
            </a:solidFill>
          </a:ln>
        </p:spPr>
        <p:txBody>
          <a:bodyPr/>
          <a:lstStyle>
            <a:lvl1pPr marL="168275" indent="-168275">
              <a:defRPr sz="1100"/>
            </a:lvl1pPr>
          </a:lstStyle>
          <a:p>
            <a:r>
              <a:rPr lang="en-US" smtClean="0"/>
              <a:t>Click icon to add picture</a:t>
            </a:r>
            <a:endParaRPr lang="uk-UA" dirty="0"/>
          </a:p>
        </p:txBody>
      </p:sp>
      <p:sp>
        <p:nvSpPr>
          <p:cNvPr id="18" name="Місце для тексту 37"/>
          <p:cNvSpPr>
            <a:spLocks noGrp="1"/>
          </p:cNvSpPr>
          <p:nvPr>
            <p:ph type="body" sz="quarter" idx="20" hasCustomPrompt="1"/>
          </p:nvPr>
        </p:nvSpPr>
        <p:spPr>
          <a:xfrm>
            <a:off x="285349" y="3646710"/>
            <a:ext cx="2057400" cy="1130516"/>
          </a:xfrm>
          <a:solidFill>
            <a:schemeClr val="accent3"/>
          </a:solidFill>
        </p:spPr>
        <p:txBody>
          <a:bodyPr anchor="ctr" anchorCtr="0"/>
          <a:lstStyle>
            <a:lvl1pPr marL="173038" marR="0" indent="-1730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 lang="en-US" sz="1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point</a:t>
            </a:r>
          </a:p>
          <a:p>
            <a:pPr lvl="0"/>
            <a:r>
              <a:rPr lang="en-US" dirty="0" smtClean="0"/>
              <a:t>Click to add point</a:t>
            </a:r>
          </a:p>
          <a:p>
            <a:pPr lvl="0"/>
            <a:r>
              <a:rPr lang="en-US" dirty="0" smtClean="0"/>
              <a:t>Click to add point</a:t>
            </a:r>
          </a:p>
          <a:p>
            <a:pPr marL="173038" marR="0" lvl="0" indent="-1730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Click to add point</a:t>
            </a:r>
          </a:p>
        </p:txBody>
      </p:sp>
      <p:sp>
        <p:nvSpPr>
          <p:cNvPr id="20" name="Місце для тексту 35"/>
          <p:cNvSpPr>
            <a:spLocks noGrp="1"/>
          </p:cNvSpPr>
          <p:nvPr>
            <p:ph type="body" sz="quarter" idx="22" hasCustomPrompt="1"/>
          </p:nvPr>
        </p:nvSpPr>
        <p:spPr>
          <a:xfrm>
            <a:off x="279361" y="823913"/>
            <a:ext cx="6415920" cy="321981"/>
          </a:xfrm>
        </p:spPr>
        <p:txBody>
          <a:bodyPr/>
          <a:lstStyle>
            <a:lvl1pPr marL="0" indent="0" algn="ctr">
              <a:buNone/>
              <a:defRPr lang="uk-UA" sz="18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lang="uk-UA" sz="1600" dirty="0" smtClean="0">
                <a:solidFill>
                  <a:srgbClr val="385992"/>
                </a:solidFill>
                <a:latin typeface="+mn-lt"/>
                <a:cs typeface="+mn-cs"/>
              </a:defRPr>
            </a:lvl2pPr>
            <a:lvl3pPr>
              <a:defRPr lang="uk-UA" sz="1400" dirty="0" smtClean="0">
                <a:solidFill>
                  <a:srgbClr val="385992"/>
                </a:solidFill>
                <a:latin typeface="+mn-lt"/>
                <a:cs typeface="+mn-cs"/>
              </a:defRPr>
            </a:lvl3pPr>
          </a:lstStyle>
          <a:p>
            <a:pPr lvl="0"/>
            <a:r>
              <a:rPr lang="en-US" dirty="0" smtClean="0"/>
              <a:t>Add title</a:t>
            </a:r>
          </a:p>
        </p:txBody>
      </p:sp>
      <p:sp>
        <p:nvSpPr>
          <p:cNvPr id="11" name="Місце для тексту 37"/>
          <p:cNvSpPr>
            <a:spLocks noGrp="1"/>
          </p:cNvSpPr>
          <p:nvPr>
            <p:ph type="body" sz="quarter" idx="14" hasCustomPrompt="1"/>
          </p:nvPr>
        </p:nvSpPr>
        <p:spPr>
          <a:xfrm>
            <a:off x="2449199" y="3646711"/>
            <a:ext cx="4245609" cy="1133856"/>
          </a:xfrm>
          <a:solidFill>
            <a:schemeClr val="accent4"/>
          </a:solidFill>
        </p:spPr>
        <p:txBody>
          <a:bodyPr anchor="ctr" anchorCtr="0"/>
          <a:lstStyle>
            <a:lvl1pPr marL="173038" marR="0" indent="-17303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 lang="uk-UA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point</a:t>
            </a:r>
          </a:p>
          <a:p>
            <a:pPr lvl="0"/>
            <a:r>
              <a:rPr lang="en-US" dirty="0" smtClean="0"/>
              <a:t>Click to add point</a:t>
            </a:r>
          </a:p>
          <a:p>
            <a:pPr lvl="0"/>
            <a:r>
              <a:rPr lang="en-US" dirty="0" smtClean="0"/>
              <a:t>Click to add point</a:t>
            </a:r>
          </a:p>
          <a:p>
            <a:pPr marL="173038" marR="0" lvl="0" indent="-17303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Click to add point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280" y="238887"/>
            <a:ext cx="6845300" cy="43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851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bject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Місце для зображення 33"/>
          <p:cNvSpPr>
            <a:spLocks noGrp="1"/>
          </p:cNvSpPr>
          <p:nvPr>
            <p:ph type="pic" sz="quarter" idx="10"/>
          </p:nvPr>
        </p:nvSpPr>
        <p:spPr>
          <a:xfrm>
            <a:off x="285348" y="1151878"/>
            <a:ext cx="8536389" cy="2423605"/>
          </a:xfrm>
          <a:ln w="9525">
            <a:solidFill>
              <a:schemeClr val="bg2"/>
            </a:solidFill>
          </a:ln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Click icon to add picture</a:t>
            </a:r>
            <a:endParaRPr lang="uk-UA" dirty="0"/>
          </a:p>
        </p:txBody>
      </p:sp>
      <p:pic>
        <p:nvPicPr>
          <p:cNvPr id="42" name="Picture 1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2258" y="179960"/>
            <a:ext cx="1617931" cy="359569"/>
          </a:xfrm>
          <a:prstGeom prst="rect">
            <a:avLst/>
          </a:prstGeom>
          <a:noFill/>
        </p:spPr>
      </p:pic>
      <p:sp>
        <p:nvSpPr>
          <p:cNvPr id="20" name="Місце для тексту 35"/>
          <p:cNvSpPr>
            <a:spLocks noGrp="1"/>
          </p:cNvSpPr>
          <p:nvPr>
            <p:ph type="body" sz="quarter" idx="22" hasCustomPrompt="1"/>
          </p:nvPr>
        </p:nvSpPr>
        <p:spPr>
          <a:xfrm>
            <a:off x="279361" y="823913"/>
            <a:ext cx="8542376" cy="321981"/>
          </a:xfrm>
        </p:spPr>
        <p:txBody>
          <a:bodyPr/>
          <a:lstStyle>
            <a:lvl1pPr marL="0" indent="0" algn="ctr">
              <a:buNone/>
              <a:defRPr lang="uk-UA" sz="18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lang="uk-UA" sz="1600" dirty="0" smtClean="0">
                <a:solidFill>
                  <a:srgbClr val="385992"/>
                </a:solidFill>
                <a:latin typeface="+mn-lt"/>
                <a:cs typeface="+mn-cs"/>
              </a:defRPr>
            </a:lvl2pPr>
            <a:lvl3pPr>
              <a:defRPr lang="uk-UA" sz="1400" dirty="0" smtClean="0">
                <a:solidFill>
                  <a:srgbClr val="385992"/>
                </a:solidFill>
                <a:latin typeface="+mn-lt"/>
                <a:cs typeface="+mn-cs"/>
              </a:defRPr>
            </a:lvl3pPr>
          </a:lstStyle>
          <a:p>
            <a:pPr lvl="0"/>
            <a:r>
              <a:rPr lang="en-US" dirty="0" smtClean="0"/>
              <a:t>Add title</a:t>
            </a:r>
          </a:p>
        </p:txBody>
      </p:sp>
      <p:sp>
        <p:nvSpPr>
          <p:cNvPr id="9" name="Місце для тексту 37"/>
          <p:cNvSpPr>
            <a:spLocks noGrp="1"/>
          </p:cNvSpPr>
          <p:nvPr>
            <p:ph type="body" sz="quarter" idx="17" hasCustomPrompt="1"/>
          </p:nvPr>
        </p:nvSpPr>
        <p:spPr>
          <a:xfrm>
            <a:off x="6792680" y="3646710"/>
            <a:ext cx="2057400" cy="1130516"/>
          </a:xfrm>
          <a:solidFill>
            <a:schemeClr val="accent3"/>
          </a:solidFill>
        </p:spPr>
        <p:txBody>
          <a:bodyPr anchor="ctr" anchorCtr="0"/>
          <a:lstStyle>
            <a:lvl1pPr marL="173038" marR="0" indent="-1730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 lang="en-US" sz="1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point</a:t>
            </a:r>
          </a:p>
          <a:p>
            <a:pPr lvl="0"/>
            <a:r>
              <a:rPr lang="en-US" dirty="0" smtClean="0"/>
              <a:t>Click to add point</a:t>
            </a:r>
          </a:p>
          <a:p>
            <a:pPr lvl="0"/>
            <a:r>
              <a:rPr lang="en-US" dirty="0" smtClean="0"/>
              <a:t>Click to add point</a:t>
            </a:r>
          </a:p>
          <a:p>
            <a:pPr marL="173038" marR="0" lvl="0" indent="-1730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Click to add point</a:t>
            </a:r>
          </a:p>
        </p:txBody>
      </p:sp>
      <p:sp>
        <p:nvSpPr>
          <p:cNvPr id="10" name="Місце для тексту 37"/>
          <p:cNvSpPr>
            <a:spLocks noGrp="1"/>
          </p:cNvSpPr>
          <p:nvPr>
            <p:ph type="body" sz="quarter" idx="20" hasCustomPrompt="1"/>
          </p:nvPr>
        </p:nvSpPr>
        <p:spPr>
          <a:xfrm>
            <a:off x="285349" y="3646710"/>
            <a:ext cx="2057400" cy="1130516"/>
          </a:xfrm>
          <a:solidFill>
            <a:schemeClr val="accent3"/>
          </a:solidFill>
        </p:spPr>
        <p:txBody>
          <a:bodyPr anchor="ctr" anchorCtr="0"/>
          <a:lstStyle>
            <a:lvl1pPr marL="173038" marR="0" indent="-1730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 lang="en-US" sz="1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point</a:t>
            </a:r>
          </a:p>
          <a:p>
            <a:pPr lvl="0"/>
            <a:r>
              <a:rPr lang="en-US" dirty="0" smtClean="0"/>
              <a:t>Click to add point</a:t>
            </a:r>
          </a:p>
          <a:p>
            <a:pPr lvl="0"/>
            <a:r>
              <a:rPr lang="en-US" dirty="0" smtClean="0"/>
              <a:t>Click to add point</a:t>
            </a:r>
          </a:p>
          <a:p>
            <a:pPr marL="173038" marR="0" lvl="0" indent="-1730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Click to add point</a:t>
            </a:r>
          </a:p>
        </p:txBody>
      </p:sp>
      <p:sp>
        <p:nvSpPr>
          <p:cNvPr id="11" name="Місце для тексту 37"/>
          <p:cNvSpPr>
            <a:spLocks noGrp="1"/>
          </p:cNvSpPr>
          <p:nvPr>
            <p:ph type="body" sz="quarter" idx="14" hasCustomPrompt="1"/>
          </p:nvPr>
        </p:nvSpPr>
        <p:spPr>
          <a:xfrm>
            <a:off x="2449199" y="3646711"/>
            <a:ext cx="4245609" cy="1133856"/>
          </a:xfrm>
          <a:solidFill>
            <a:schemeClr val="accent4"/>
          </a:solidFill>
        </p:spPr>
        <p:txBody>
          <a:bodyPr anchor="ctr" anchorCtr="0"/>
          <a:lstStyle>
            <a:lvl1pPr marL="173038" marR="0" indent="-17303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 lang="uk-UA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point</a:t>
            </a:r>
          </a:p>
          <a:p>
            <a:pPr lvl="0"/>
            <a:r>
              <a:rPr lang="en-US" dirty="0" smtClean="0"/>
              <a:t>Click to add point</a:t>
            </a:r>
          </a:p>
          <a:p>
            <a:pPr lvl="0"/>
            <a:r>
              <a:rPr lang="en-US" dirty="0" smtClean="0"/>
              <a:t>Click to add point</a:t>
            </a:r>
          </a:p>
          <a:p>
            <a:pPr marL="173038" marR="0" lvl="0" indent="-17303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Click to add point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280" y="238887"/>
            <a:ext cx="6845300" cy="43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2674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6"/>
          <p:cNvGrpSpPr/>
          <p:nvPr userDrawn="1"/>
        </p:nvGrpSpPr>
        <p:grpSpPr>
          <a:xfrm>
            <a:off x="561975" y="992058"/>
            <a:ext cx="3852545" cy="3726232"/>
            <a:chOff x="661656" y="1113878"/>
            <a:chExt cx="3241615" cy="4968309"/>
          </a:xfrm>
        </p:grpSpPr>
        <p:cxnSp>
          <p:nvCxnSpPr>
            <p:cNvPr id="15" name="Straight Connector 10"/>
            <p:cNvCxnSpPr/>
            <p:nvPr/>
          </p:nvCxnSpPr>
          <p:spPr>
            <a:xfrm>
              <a:off x="661656" y="1510187"/>
              <a:ext cx="0" cy="4572000"/>
            </a:xfrm>
            <a:prstGeom prst="line">
              <a:avLst/>
            </a:prstGeom>
            <a:ln>
              <a:solidFill>
                <a:srgbClr val="DDDDD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9"/>
            <p:cNvSpPr/>
            <p:nvPr/>
          </p:nvSpPr>
          <p:spPr>
            <a:xfrm>
              <a:off x="661656" y="1113878"/>
              <a:ext cx="3234550" cy="5330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Crystal Osc</a:t>
              </a:r>
              <a:r>
                <a:rPr lang="en-US" b="1" dirty="0" smtClean="0">
                  <a:solidFill>
                    <a:schemeClr val="bg1"/>
                  </a:solidFill>
                </a:rPr>
                <a:t>.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Straight Connector 10"/>
            <p:cNvCxnSpPr/>
            <p:nvPr/>
          </p:nvCxnSpPr>
          <p:spPr>
            <a:xfrm>
              <a:off x="3903271" y="1510187"/>
              <a:ext cx="0" cy="4572000"/>
            </a:xfrm>
            <a:prstGeom prst="line">
              <a:avLst/>
            </a:prstGeom>
            <a:ln>
              <a:solidFill>
                <a:srgbClr val="DDDDD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561886" y="832168"/>
            <a:ext cx="3852616" cy="560110"/>
          </a:xfr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800" b="1" kern="1200" smtClean="0">
                <a:solidFill>
                  <a:schemeClr val="bg1"/>
                </a:solidFill>
              </a:defRPr>
            </a:lvl1pPr>
            <a:lvl2pPr>
              <a:defRPr lang="en-US" kern="1200" smtClean="0">
                <a:solidFill>
                  <a:schemeClr val="lt1"/>
                </a:solidFill>
                <a:ea typeface="+mn-ea"/>
              </a:defRPr>
            </a:lvl2pPr>
            <a:lvl3pPr>
              <a:defRPr lang="en-US" kern="1200" smtClean="0">
                <a:solidFill>
                  <a:schemeClr val="lt1"/>
                </a:solidFill>
                <a:ea typeface="+mn-ea"/>
              </a:defRPr>
            </a:lvl3pPr>
            <a:lvl4pPr>
              <a:defRPr lang="en-US" kern="1200" smtClean="0">
                <a:solidFill>
                  <a:schemeClr val="lt1"/>
                </a:solidFill>
                <a:ea typeface="+mn-ea"/>
              </a:defRPr>
            </a:lvl4pPr>
            <a:lvl5pPr>
              <a:defRPr lang="en-US" kern="1200">
                <a:solidFill>
                  <a:schemeClr val="lt1"/>
                </a:solidFill>
                <a:latin typeface="+mn-lt"/>
                <a:ea typeface="+mn-ea"/>
              </a:defRPr>
            </a:lvl5pPr>
          </a:lstStyle>
          <a:p>
            <a:pPr lvl="0" algn="ctr">
              <a:spcBef>
                <a:spcPct val="0"/>
              </a:spcBef>
            </a:pPr>
            <a:r>
              <a:rPr lang="en-US" dirty="0" smtClean="0"/>
              <a:t>Click to edit header</a:t>
            </a:r>
          </a:p>
        </p:txBody>
      </p:sp>
      <p:sp>
        <p:nvSpPr>
          <p:cNvPr id="40" name="Content Placeholder 39"/>
          <p:cNvSpPr>
            <a:spLocks noGrp="1"/>
          </p:cNvSpPr>
          <p:nvPr>
            <p:ph sz="quarter" idx="14" hasCustomPrompt="1"/>
          </p:nvPr>
        </p:nvSpPr>
        <p:spPr>
          <a:xfrm>
            <a:off x="692060" y="3218697"/>
            <a:ext cx="3595460" cy="1500188"/>
          </a:xfrm>
        </p:spPr>
        <p:txBody>
          <a:bodyPr/>
          <a:lstStyle>
            <a:lvl1pPr>
              <a:defRPr sz="1800" baseline="0"/>
            </a:lvl1pPr>
          </a:lstStyle>
          <a:p>
            <a:pPr lvl="0"/>
            <a:r>
              <a:rPr lang="en-US" dirty="0" smtClean="0"/>
              <a:t>Click to add content</a:t>
            </a:r>
          </a:p>
        </p:txBody>
      </p:sp>
      <p:sp>
        <p:nvSpPr>
          <p:cNvPr id="45" name="Місце для тексту 35"/>
          <p:cNvSpPr>
            <a:spLocks noGrp="1"/>
          </p:cNvSpPr>
          <p:nvPr>
            <p:ph type="body" sz="quarter" idx="18" hasCustomPrompt="1"/>
          </p:nvPr>
        </p:nvSpPr>
        <p:spPr>
          <a:xfrm>
            <a:off x="692060" y="1392279"/>
            <a:ext cx="3595460" cy="1827008"/>
          </a:xfrm>
        </p:spPr>
        <p:txBody>
          <a:bodyPr/>
          <a:lstStyle>
            <a:lvl1pPr marL="0" indent="0">
              <a:buNone/>
              <a:defRPr lang="uk-UA" sz="18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lang="uk-UA" sz="1600" dirty="0" smtClean="0">
                <a:solidFill>
                  <a:schemeClr val="accent2"/>
                </a:solidFill>
                <a:latin typeface="+mn-lt"/>
                <a:cs typeface="+mn-cs"/>
              </a:defRPr>
            </a:lvl2pPr>
            <a:lvl3pPr>
              <a:defRPr lang="uk-UA" sz="1400" dirty="0" smtClean="0">
                <a:solidFill>
                  <a:schemeClr val="accent2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280" y="238887"/>
            <a:ext cx="6845300" cy="43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grpSp>
        <p:nvGrpSpPr>
          <p:cNvPr id="32" name="Group 6"/>
          <p:cNvGrpSpPr/>
          <p:nvPr userDrawn="1"/>
        </p:nvGrpSpPr>
        <p:grpSpPr>
          <a:xfrm>
            <a:off x="4727258" y="992058"/>
            <a:ext cx="3852545" cy="3726232"/>
            <a:chOff x="661656" y="1113878"/>
            <a:chExt cx="3241615" cy="4968309"/>
          </a:xfrm>
        </p:grpSpPr>
        <p:cxnSp>
          <p:nvCxnSpPr>
            <p:cNvPr id="33" name="Straight Connector 10"/>
            <p:cNvCxnSpPr/>
            <p:nvPr/>
          </p:nvCxnSpPr>
          <p:spPr>
            <a:xfrm>
              <a:off x="661656" y="1510187"/>
              <a:ext cx="0" cy="4572000"/>
            </a:xfrm>
            <a:prstGeom prst="line">
              <a:avLst/>
            </a:prstGeom>
            <a:ln>
              <a:solidFill>
                <a:srgbClr val="DDDDD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19"/>
            <p:cNvSpPr/>
            <p:nvPr/>
          </p:nvSpPr>
          <p:spPr>
            <a:xfrm>
              <a:off x="661656" y="1113878"/>
              <a:ext cx="3234550" cy="5330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Crystal Osc</a:t>
              </a:r>
              <a:r>
                <a:rPr lang="en-US" b="1" dirty="0" smtClean="0">
                  <a:solidFill>
                    <a:schemeClr val="bg1"/>
                  </a:solidFill>
                </a:rPr>
                <a:t>.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cxnSp>
          <p:nvCxnSpPr>
            <p:cNvPr id="35" name="Straight Connector 10"/>
            <p:cNvCxnSpPr/>
            <p:nvPr/>
          </p:nvCxnSpPr>
          <p:spPr>
            <a:xfrm>
              <a:off x="3903271" y="1510187"/>
              <a:ext cx="0" cy="4572000"/>
            </a:xfrm>
            <a:prstGeom prst="line">
              <a:avLst/>
            </a:prstGeom>
            <a:ln>
              <a:solidFill>
                <a:srgbClr val="DDDDD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 Placeholder 26"/>
          <p:cNvSpPr>
            <a:spLocks noGrp="1"/>
          </p:cNvSpPr>
          <p:nvPr>
            <p:ph type="body" sz="quarter" idx="19" hasCustomPrompt="1"/>
          </p:nvPr>
        </p:nvSpPr>
        <p:spPr>
          <a:xfrm>
            <a:off x="4727169" y="832168"/>
            <a:ext cx="3852616" cy="560110"/>
          </a:xfr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800" b="1" kern="1200" smtClean="0">
                <a:solidFill>
                  <a:schemeClr val="bg1"/>
                </a:solidFill>
              </a:defRPr>
            </a:lvl1pPr>
            <a:lvl2pPr>
              <a:defRPr lang="en-US" kern="1200" smtClean="0">
                <a:solidFill>
                  <a:schemeClr val="lt1"/>
                </a:solidFill>
                <a:ea typeface="+mn-ea"/>
              </a:defRPr>
            </a:lvl2pPr>
            <a:lvl3pPr>
              <a:defRPr lang="en-US" kern="1200" smtClean="0">
                <a:solidFill>
                  <a:schemeClr val="lt1"/>
                </a:solidFill>
                <a:ea typeface="+mn-ea"/>
              </a:defRPr>
            </a:lvl3pPr>
            <a:lvl4pPr>
              <a:defRPr lang="en-US" kern="1200" smtClean="0">
                <a:solidFill>
                  <a:schemeClr val="lt1"/>
                </a:solidFill>
                <a:ea typeface="+mn-ea"/>
              </a:defRPr>
            </a:lvl4pPr>
            <a:lvl5pPr>
              <a:defRPr lang="en-US" kern="1200">
                <a:solidFill>
                  <a:schemeClr val="lt1"/>
                </a:solidFill>
                <a:latin typeface="+mn-lt"/>
                <a:ea typeface="+mn-ea"/>
              </a:defRPr>
            </a:lvl5pPr>
          </a:lstStyle>
          <a:p>
            <a:pPr lvl="0" algn="ctr">
              <a:spcBef>
                <a:spcPct val="0"/>
              </a:spcBef>
            </a:pPr>
            <a:r>
              <a:rPr lang="en-US" dirty="0" smtClean="0"/>
              <a:t>Click to edit header</a:t>
            </a:r>
          </a:p>
        </p:txBody>
      </p:sp>
      <p:sp>
        <p:nvSpPr>
          <p:cNvPr id="41" name="Content Placeholder 39"/>
          <p:cNvSpPr>
            <a:spLocks noGrp="1"/>
          </p:cNvSpPr>
          <p:nvPr>
            <p:ph sz="quarter" idx="20" hasCustomPrompt="1"/>
          </p:nvPr>
        </p:nvSpPr>
        <p:spPr>
          <a:xfrm>
            <a:off x="4851602" y="3218697"/>
            <a:ext cx="3595460" cy="150018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 smtClean="0"/>
              <a:t>Click to add content</a:t>
            </a:r>
          </a:p>
        </p:txBody>
      </p:sp>
      <p:sp>
        <p:nvSpPr>
          <p:cNvPr id="43" name="Місце для тексту 35"/>
          <p:cNvSpPr>
            <a:spLocks noGrp="1"/>
          </p:cNvSpPr>
          <p:nvPr>
            <p:ph type="body" sz="quarter" idx="21" hasCustomPrompt="1"/>
          </p:nvPr>
        </p:nvSpPr>
        <p:spPr>
          <a:xfrm>
            <a:off x="4851602" y="1392279"/>
            <a:ext cx="3595460" cy="1827008"/>
          </a:xfrm>
        </p:spPr>
        <p:txBody>
          <a:bodyPr/>
          <a:lstStyle>
            <a:lvl1pPr marL="0" indent="0">
              <a:buNone/>
              <a:defRPr lang="uk-UA" sz="18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lang="uk-UA" sz="1600" dirty="0" smtClean="0">
                <a:solidFill>
                  <a:schemeClr val="accent2"/>
                </a:solidFill>
                <a:latin typeface="+mn-lt"/>
                <a:cs typeface="+mn-cs"/>
              </a:defRPr>
            </a:lvl2pPr>
            <a:lvl3pPr>
              <a:defRPr lang="uk-UA" sz="1400" dirty="0" smtClean="0">
                <a:solidFill>
                  <a:schemeClr val="accent2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472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305"/>
          <a:stretch/>
        </p:blipFill>
        <p:spPr>
          <a:xfrm>
            <a:off x="1033669" y="0"/>
            <a:ext cx="8110331" cy="5143500"/>
          </a:xfrm>
          <a:prstGeom prst="rect">
            <a:avLst/>
          </a:prstGeom>
        </p:spPr>
      </p:pic>
      <p:sp>
        <p:nvSpPr>
          <p:cNvPr id="324610" name="Rectangle 2"/>
          <p:cNvSpPr>
            <a:spLocks noChangeArrowheads="1"/>
          </p:cNvSpPr>
          <p:nvPr userDrawn="1"/>
        </p:nvSpPr>
        <p:spPr bwMode="auto">
          <a:xfrm>
            <a:off x="0" y="4917283"/>
            <a:ext cx="9144000" cy="2262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A3301D"/>
              </a:solidFill>
            </a:endParaRP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1791891"/>
            <a:ext cx="7772400" cy="58935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24612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96913" y="2670307"/>
            <a:ext cx="4546600" cy="391716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Click to add subtitle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99" y="600743"/>
            <a:ext cx="2326751" cy="68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37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2100" y="796528"/>
            <a:ext cx="8540750" cy="4004072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0C2F"/>
              </a:buClr>
              <a:buSzTx/>
              <a:buFontTx/>
              <a:buChar char="•"/>
              <a:tabLst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0C2F"/>
              </a:buClr>
              <a:buSzPct val="100000"/>
              <a:buFont typeface="Arial" panose="020B0604020202020204" pitchFamily="34" charset="0"/>
              <a:buChar char="­"/>
              <a:tabLst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F9090"/>
              </a:buClr>
              <a:buSzTx/>
              <a:buFontTx/>
              <a:buChar char="•"/>
              <a:tabLst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F9090"/>
              </a:buClr>
              <a:buSzTx/>
              <a:buFont typeface="Arial" panose="020B0604020202020204" pitchFamily="34" charset="0"/>
              <a:buChar char="­"/>
              <a:tabLst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marL="2000250" marR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F9090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0C2F"/>
              </a:buClr>
              <a:buSzTx/>
              <a:buFontTx/>
              <a:buChar char="•"/>
              <a:tabLst/>
              <a:defRPr/>
            </a:pPr>
            <a:r>
              <a:rPr lang="en-US" dirty="0" smtClean="0"/>
              <a:t>Click to add text (Press </a:t>
            </a:r>
            <a:r>
              <a:rPr lang="uk-UA" dirty="0" smtClean="0"/>
              <a:t>«</a:t>
            </a:r>
            <a:r>
              <a:rPr lang="en-US" dirty="0" smtClean="0"/>
              <a:t>Tab</a:t>
            </a:r>
            <a:r>
              <a:rPr lang="uk-UA" dirty="0" smtClean="0"/>
              <a:t>»</a:t>
            </a:r>
            <a:r>
              <a:rPr lang="en-US" dirty="0" smtClean="0"/>
              <a:t> for the next list level)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0C2F"/>
              </a:buClr>
              <a:buSzPct val="100000"/>
              <a:buFont typeface="Arial" panose="020B0604020202020204" pitchFamily="34" charset="0"/>
              <a:buChar char="­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F909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F9090"/>
              </a:buClr>
              <a:buSzTx/>
              <a:buFont typeface="Arial" panose="020B0604020202020204" pitchFamily="34" charset="0"/>
              <a:buChar char="­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Fourth level</a:t>
            </a:r>
          </a:p>
          <a:p>
            <a:pPr marL="2000250" marR="0" lvl="4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F909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96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2100" y="796528"/>
            <a:ext cx="8540750" cy="4004072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0C2F"/>
              </a:buClr>
              <a:buSzTx/>
              <a:buFontTx/>
              <a:buChar char="•"/>
              <a:tabLst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0C2F"/>
              </a:buClr>
              <a:buSzPct val="100000"/>
              <a:buFont typeface="Arial" panose="020B0604020202020204" pitchFamily="34" charset="0"/>
              <a:buChar char="­"/>
              <a:tabLst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F9090"/>
              </a:buClr>
              <a:buSzTx/>
              <a:buFontTx/>
              <a:buChar char="•"/>
              <a:tabLst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F9090"/>
              </a:buClr>
              <a:buSzTx/>
              <a:buFont typeface="Arial" panose="020B0604020202020204" pitchFamily="34" charset="0"/>
              <a:buChar char="­"/>
              <a:tabLst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marL="2000250" marR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F9090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0C2F"/>
              </a:buClr>
              <a:buSzTx/>
              <a:buFontTx/>
              <a:buChar char="•"/>
              <a:tabLst/>
              <a:defRPr/>
            </a:pPr>
            <a:r>
              <a:rPr lang="en-US" dirty="0" smtClean="0"/>
              <a:t>Click to add text (Press </a:t>
            </a:r>
            <a:r>
              <a:rPr lang="uk-UA" dirty="0" smtClean="0"/>
              <a:t>«</a:t>
            </a:r>
            <a:r>
              <a:rPr lang="en-US" dirty="0" smtClean="0"/>
              <a:t>Tab</a:t>
            </a:r>
            <a:r>
              <a:rPr lang="uk-UA" dirty="0" smtClean="0"/>
              <a:t>»</a:t>
            </a:r>
            <a:r>
              <a:rPr lang="en-US" dirty="0" smtClean="0"/>
              <a:t> for the next list level)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0C2F"/>
              </a:buClr>
              <a:buSzPct val="100000"/>
              <a:buFont typeface="Arial" panose="020B0604020202020204" pitchFamily="34" charset="0"/>
              <a:buChar char="­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F909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F9090"/>
              </a:buClr>
              <a:buSzTx/>
              <a:buFont typeface="Arial" panose="020B0604020202020204" pitchFamily="34" charset="0"/>
              <a:buChar char="­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Fourth level</a:t>
            </a:r>
          </a:p>
          <a:p>
            <a:pPr marL="2000250" marR="0" lvl="4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F909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Місце для зображення 33"/>
          <p:cNvSpPr>
            <a:spLocks noGrp="1"/>
          </p:cNvSpPr>
          <p:nvPr>
            <p:ph type="pic" sz="quarter" idx="10"/>
          </p:nvPr>
        </p:nvSpPr>
        <p:spPr>
          <a:xfrm>
            <a:off x="4586288" y="801240"/>
            <a:ext cx="4246562" cy="2725734"/>
          </a:xfrm>
          <a:ln w="9525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uk-UA" dirty="0"/>
          </a:p>
        </p:txBody>
      </p:sp>
      <p:sp>
        <p:nvSpPr>
          <p:cNvPr id="36" name="Місце для тексту 35"/>
          <p:cNvSpPr>
            <a:spLocks noGrp="1"/>
          </p:cNvSpPr>
          <p:nvPr>
            <p:ph type="body" sz="quarter" idx="11" hasCustomPrompt="1"/>
          </p:nvPr>
        </p:nvSpPr>
        <p:spPr>
          <a:xfrm>
            <a:off x="292280" y="801689"/>
            <a:ext cx="4062006" cy="2725734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0C2F"/>
              </a:buClr>
              <a:buSzTx/>
              <a:buFontTx/>
              <a:buChar char="•"/>
              <a:tabLst/>
              <a:defRPr lang="uk-UA" sz="2000" baseline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lang="uk-UA" sz="1600" dirty="0" smtClean="0">
                <a:solidFill>
                  <a:schemeClr val="accent2"/>
                </a:solidFill>
                <a:latin typeface="+mn-lt"/>
                <a:cs typeface="+mn-cs"/>
              </a:defRPr>
            </a:lvl2pPr>
            <a:lvl3pPr>
              <a:defRPr lang="uk-UA" sz="1400" dirty="0" smtClean="0">
                <a:solidFill>
                  <a:schemeClr val="accent2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 marL="2000250" marR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2"/>
                </a:solidFill>
              </a:defRPr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0C2F"/>
              </a:buClr>
              <a:buSzTx/>
              <a:buFontTx/>
              <a:buChar char="•"/>
              <a:tabLst/>
              <a:defRPr/>
            </a:pPr>
            <a:r>
              <a:rPr lang="en-US" dirty="0" smtClean="0"/>
              <a:t>Click to add text (Press </a:t>
            </a:r>
            <a:r>
              <a:rPr lang="uk-UA" dirty="0" smtClean="0"/>
              <a:t>«</a:t>
            </a:r>
            <a:r>
              <a:rPr lang="en-US" dirty="0" smtClean="0"/>
              <a:t>Tab</a:t>
            </a:r>
            <a:r>
              <a:rPr lang="uk-UA" dirty="0" smtClean="0"/>
              <a:t>»</a:t>
            </a:r>
            <a:r>
              <a:rPr lang="en-US" dirty="0" smtClean="0"/>
              <a:t> for the next list level)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2000250" marR="0" lvl="4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3"/>
            <a:endParaRPr lang="en-US" dirty="0" smtClean="0"/>
          </a:p>
        </p:txBody>
      </p:sp>
      <p:sp>
        <p:nvSpPr>
          <p:cNvPr id="38" name="Місце для тексту 37"/>
          <p:cNvSpPr>
            <a:spLocks noGrp="1"/>
          </p:cNvSpPr>
          <p:nvPr>
            <p:ph type="body" sz="quarter" idx="12" hasCustomPrompt="1"/>
          </p:nvPr>
        </p:nvSpPr>
        <p:spPr>
          <a:xfrm>
            <a:off x="292281" y="3593372"/>
            <a:ext cx="4076519" cy="554831"/>
          </a:xfrm>
          <a:solidFill>
            <a:schemeClr val="accent3"/>
          </a:solidFill>
        </p:spPr>
        <p:txBody>
          <a:bodyPr anchor="ctr" anchorCtr="0"/>
          <a:lstStyle>
            <a:lvl1pPr marL="0" indent="0" algn="ctr">
              <a:buNone/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39" name="Місце для тексту 37"/>
          <p:cNvSpPr>
            <a:spLocks noGrp="1"/>
          </p:cNvSpPr>
          <p:nvPr>
            <p:ph type="body" sz="quarter" idx="13" hasCustomPrompt="1"/>
          </p:nvPr>
        </p:nvSpPr>
        <p:spPr>
          <a:xfrm>
            <a:off x="292281" y="4206238"/>
            <a:ext cx="4076519" cy="554831"/>
          </a:xfrm>
          <a:solidFill>
            <a:schemeClr val="accent3"/>
          </a:solidFill>
        </p:spPr>
        <p:txBody>
          <a:bodyPr anchor="ctr" anchorCtr="0"/>
          <a:lstStyle>
            <a:lvl1pPr marL="0" indent="0" algn="ctr">
              <a:buNone/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40" name="Місце для тексту 37"/>
          <p:cNvSpPr>
            <a:spLocks noGrp="1"/>
          </p:cNvSpPr>
          <p:nvPr>
            <p:ph type="body" sz="quarter" idx="14" hasCustomPrompt="1"/>
          </p:nvPr>
        </p:nvSpPr>
        <p:spPr>
          <a:xfrm>
            <a:off x="4586517" y="3593372"/>
            <a:ext cx="4245609" cy="554831"/>
          </a:xfrm>
          <a:solidFill>
            <a:schemeClr val="accent4"/>
          </a:solidFill>
        </p:spPr>
        <p:txBody>
          <a:bodyPr anchor="ctr" anchorCtr="0"/>
          <a:lstStyle>
            <a:lvl1pPr marL="0" indent="0" algn="ctr">
              <a:buNone/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41" name="Місце для тексту 37"/>
          <p:cNvSpPr>
            <a:spLocks noGrp="1"/>
          </p:cNvSpPr>
          <p:nvPr>
            <p:ph type="body" sz="quarter" idx="15" hasCustomPrompt="1"/>
          </p:nvPr>
        </p:nvSpPr>
        <p:spPr>
          <a:xfrm>
            <a:off x="4586517" y="4206238"/>
            <a:ext cx="4245609" cy="554831"/>
          </a:xfrm>
          <a:solidFill>
            <a:schemeClr val="accent4"/>
          </a:solidFill>
        </p:spPr>
        <p:txBody>
          <a:bodyPr anchor="ctr" anchorCtr="0"/>
          <a:lstStyle>
            <a:lvl1pPr marL="0" indent="0" algn="ctr">
              <a:buNone/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280" y="238887"/>
            <a:ext cx="6845300" cy="43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387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ment Defin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Місце для тексту 14"/>
          <p:cNvSpPr>
            <a:spLocks noGrp="1"/>
          </p:cNvSpPr>
          <p:nvPr>
            <p:ph type="body" sz="quarter" idx="10" hasCustomPrompt="1"/>
          </p:nvPr>
        </p:nvSpPr>
        <p:spPr>
          <a:xfrm>
            <a:off x="289624" y="1628828"/>
            <a:ext cx="2093976" cy="30498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137160" marR="0" indent="-1365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 panose="020B0604020202020204" pitchFamily="34" charset="0"/>
              <a:buChar char="•"/>
              <a:tabLst/>
              <a:defRPr kumimoji="0" lang="uk-UA" sz="1400" i="0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 marL="365760" indent="-137160">
              <a:buClr>
                <a:schemeClr val="accent6"/>
              </a:buClr>
              <a:buFont typeface="Arial" panose="020B0604020202020204" pitchFamily="34" charset="0"/>
              <a:buChar char="­"/>
              <a:defRPr kumimoji="0" lang="uk-UA" sz="1200" i="0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 marL="674370" indent="-171450">
              <a:buClr>
                <a:schemeClr val="accent6"/>
              </a:buClr>
              <a:buFont typeface="Arial" panose="020B0604020202020204" pitchFamily="34" charset="0"/>
              <a:buChar char="•"/>
              <a:defRPr kumimoji="0" lang="uk-UA" sz="1200" i="0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 marL="1371600" indent="0">
              <a:buNone/>
              <a:defRPr kumimoji="0" lang="uk-UA" sz="1400" i="0" u="none" strike="noStrike" kern="0" cap="none" spc="0" normalizeH="0" baseline="0" dirty="0" smtClean="0">
                <a:ln>
                  <a:noFill/>
                </a:ln>
                <a:solidFill>
                  <a:srgbClr val="1C2E4C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 marL="1828800" indent="0">
              <a:buNone/>
              <a:defRPr kumimoji="0" lang="uk-UA" sz="1400" i="0" u="none" strike="noStrike" kern="0" cap="none" spc="0" normalizeH="0" baseline="0" dirty="0">
                <a:ln>
                  <a:noFill/>
                </a:ln>
                <a:solidFill>
                  <a:srgbClr val="1C2E4C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  <a:lvl6pPr marL="2228850" indent="0">
              <a:buNone/>
              <a:defRPr/>
            </a:lvl6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1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6" name="Місце для тексту 14"/>
          <p:cNvSpPr>
            <a:spLocks noGrp="1"/>
          </p:cNvSpPr>
          <p:nvPr>
            <p:ph type="body" sz="quarter" idx="11" hasCustomPrompt="1"/>
          </p:nvPr>
        </p:nvSpPr>
        <p:spPr>
          <a:xfrm>
            <a:off x="289624" y="1005840"/>
            <a:ext cx="2093976" cy="599631"/>
          </a:xfrm>
          <a:solidFill>
            <a:schemeClr val="accent6"/>
          </a:solidFill>
        </p:spPr>
        <p:txBody>
          <a:bodyPr anchor="ctr" anchorCtr="0"/>
          <a:lstStyle>
            <a:lvl1pPr marL="0" marR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uk-UA" sz="16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 marL="457200" indent="0">
              <a:buNone/>
              <a:defRPr kumimoji="0" lang="uk-UA" sz="1400" i="0" u="none" strike="noStrike" kern="0" cap="none" spc="0" normalizeH="0" baseline="0" dirty="0" smtClean="0">
                <a:ln>
                  <a:noFill/>
                </a:ln>
                <a:solidFill>
                  <a:srgbClr val="1C2E4C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 marL="914400" indent="0">
              <a:buNone/>
              <a:defRPr kumimoji="0" lang="uk-UA" sz="1400" i="0" u="none" strike="noStrike" kern="0" cap="none" spc="0" normalizeH="0" baseline="0" dirty="0" smtClean="0">
                <a:ln>
                  <a:noFill/>
                </a:ln>
                <a:solidFill>
                  <a:srgbClr val="1C2E4C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 marL="1371600" indent="0">
              <a:buNone/>
              <a:defRPr kumimoji="0" lang="uk-UA" sz="1400" i="0" u="none" strike="noStrike" kern="0" cap="none" spc="0" normalizeH="0" baseline="0" dirty="0" smtClean="0">
                <a:ln>
                  <a:noFill/>
                </a:ln>
                <a:solidFill>
                  <a:srgbClr val="1C2E4C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 marL="1828800" indent="0">
              <a:buNone/>
              <a:defRPr kumimoji="0" lang="uk-UA" sz="1400" i="0" u="none" strike="noStrike" kern="0" cap="none" spc="0" normalizeH="0" baseline="0" dirty="0">
                <a:ln>
                  <a:noFill/>
                </a:ln>
                <a:solidFill>
                  <a:srgbClr val="1C2E4C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NSST Segment</a:t>
            </a:r>
          </a:p>
        </p:txBody>
      </p:sp>
      <p:sp>
        <p:nvSpPr>
          <p:cNvPr id="20" name="Місце для тексту 14"/>
          <p:cNvSpPr>
            <a:spLocks noGrp="1"/>
          </p:cNvSpPr>
          <p:nvPr>
            <p:ph type="body" sz="quarter" idx="13" hasCustomPrompt="1"/>
          </p:nvPr>
        </p:nvSpPr>
        <p:spPr>
          <a:xfrm>
            <a:off x="2441338" y="1005840"/>
            <a:ext cx="2093976" cy="599631"/>
          </a:xfrm>
          <a:solidFill>
            <a:schemeClr val="accent4"/>
          </a:solidFill>
        </p:spPr>
        <p:txBody>
          <a:bodyPr anchor="ctr" anchorCtr="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 kumimoji="0" lang="uk-UA" sz="1600" b="0" i="0" u="none" strike="noStrike" kern="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 marL="457200" indent="0">
              <a:buNone/>
              <a:defRPr kumimoji="0" lang="uk-UA" sz="1400" i="0" u="none" strike="noStrike" kern="0" cap="none" spc="0" normalizeH="0" baseline="0" dirty="0" smtClean="0">
                <a:ln>
                  <a:noFill/>
                </a:ln>
                <a:solidFill>
                  <a:srgbClr val="1C2E4C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 marL="914400" indent="0">
              <a:buNone/>
              <a:defRPr kumimoji="0" lang="uk-UA" sz="1400" i="0" u="none" strike="noStrike" kern="0" cap="none" spc="0" normalizeH="0" baseline="0" dirty="0" smtClean="0">
                <a:ln>
                  <a:noFill/>
                </a:ln>
                <a:solidFill>
                  <a:srgbClr val="1C2E4C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 marL="1371600" indent="0">
              <a:buNone/>
              <a:defRPr kumimoji="0" lang="uk-UA" sz="1400" i="0" u="none" strike="noStrike" kern="0" cap="none" spc="0" normalizeH="0" baseline="0" dirty="0" smtClean="0">
                <a:ln>
                  <a:noFill/>
                </a:ln>
                <a:solidFill>
                  <a:srgbClr val="1C2E4C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 marL="1828800" indent="0">
              <a:buNone/>
              <a:defRPr kumimoji="0" lang="uk-UA" sz="1400" i="0" u="none" strike="noStrike" kern="0" cap="none" spc="0" normalizeH="0" baseline="0" dirty="0">
                <a:ln>
                  <a:noFill/>
                </a:ln>
                <a:solidFill>
                  <a:srgbClr val="1C2E4C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Mobile-Wearable</a:t>
            </a:r>
            <a:endParaRPr lang="en-US" dirty="0" smtClean="0"/>
          </a:p>
        </p:txBody>
      </p:sp>
      <p:sp>
        <p:nvSpPr>
          <p:cNvPr id="22" name="Місце для тексту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93052" y="1005840"/>
            <a:ext cx="2093976" cy="599631"/>
          </a:xfrm>
          <a:solidFill>
            <a:schemeClr val="accent3"/>
          </a:solidFill>
        </p:spPr>
        <p:txBody>
          <a:bodyPr anchor="ctr" anchorCtr="0"/>
          <a:lstStyle>
            <a:lvl1pPr marL="0" marR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uk-UA" sz="16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 marL="457200" indent="0">
              <a:buNone/>
              <a:defRPr kumimoji="0" lang="uk-UA" sz="1400" i="0" u="none" strike="noStrike" kern="0" cap="none" spc="0" normalizeH="0" baseline="0" dirty="0" smtClean="0">
                <a:ln>
                  <a:noFill/>
                </a:ln>
                <a:solidFill>
                  <a:srgbClr val="1C2E4C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 marL="914400" indent="0">
              <a:buNone/>
              <a:defRPr kumimoji="0" lang="uk-UA" sz="1400" i="0" u="none" strike="noStrike" kern="0" cap="none" spc="0" normalizeH="0" baseline="0" dirty="0" smtClean="0">
                <a:ln>
                  <a:noFill/>
                </a:ln>
                <a:solidFill>
                  <a:srgbClr val="1C2E4C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 marL="1371600" indent="0">
              <a:buNone/>
              <a:defRPr kumimoji="0" lang="uk-UA" sz="1400" i="0" u="none" strike="noStrike" kern="0" cap="none" spc="0" normalizeH="0" baseline="0" dirty="0" smtClean="0">
                <a:ln>
                  <a:noFill/>
                </a:ln>
                <a:solidFill>
                  <a:srgbClr val="1C2E4C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 marL="1828800" indent="0">
              <a:buNone/>
              <a:defRPr kumimoji="0" lang="uk-UA" sz="1400" i="0" u="none" strike="noStrike" kern="0" cap="none" spc="0" normalizeH="0" baseline="0" dirty="0">
                <a:ln>
                  <a:noFill/>
                </a:ln>
                <a:solidFill>
                  <a:srgbClr val="1C2E4C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Industrial-Automotive</a:t>
            </a:r>
          </a:p>
        </p:txBody>
      </p:sp>
      <p:sp>
        <p:nvSpPr>
          <p:cNvPr id="24" name="Місце для тексту 14"/>
          <p:cNvSpPr>
            <a:spLocks noGrp="1"/>
          </p:cNvSpPr>
          <p:nvPr>
            <p:ph type="body" sz="quarter" idx="17" hasCustomPrompt="1"/>
          </p:nvPr>
        </p:nvSpPr>
        <p:spPr>
          <a:xfrm>
            <a:off x="6744766" y="1005840"/>
            <a:ext cx="2093976" cy="599631"/>
          </a:xfrm>
          <a:solidFill>
            <a:schemeClr val="accent5"/>
          </a:solidFill>
        </p:spPr>
        <p:txBody>
          <a:bodyPr anchor="ctr" anchorCtr="0"/>
          <a:lstStyle>
            <a:lvl1pPr marL="0" indent="0" algn="ctr">
              <a:buNone/>
              <a:defRPr kumimoji="0" lang="uk-UA" sz="1600" b="0" i="0" u="none" strike="noStrike" kern="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 marL="457200" indent="0">
              <a:buNone/>
              <a:defRPr kumimoji="0" lang="uk-UA" sz="1400" i="0" u="none" strike="noStrike" kern="0" cap="none" spc="0" normalizeH="0" baseline="0" dirty="0" smtClean="0">
                <a:ln>
                  <a:noFill/>
                </a:ln>
                <a:solidFill>
                  <a:srgbClr val="1C2E4C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 marL="914400" indent="0">
              <a:buNone/>
              <a:defRPr kumimoji="0" lang="uk-UA" sz="1400" i="0" u="none" strike="noStrike" kern="0" cap="none" spc="0" normalizeH="0" baseline="0" dirty="0" smtClean="0">
                <a:ln>
                  <a:noFill/>
                </a:ln>
                <a:solidFill>
                  <a:srgbClr val="1C2E4C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 marL="1371600" indent="0">
              <a:buNone/>
              <a:defRPr kumimoji="0" lang="uk-UA" sz="1400" i="0" u="none" strike="noStrike" kern="0" cap="none" spc="0" normalizeH="0" baseline="0" dirty="0" smtClean="0">
                <a:ln>
                  <a:noFill/>
                </a:ln>
                <a:solidFill>
                  <a:srgbClr val="1C2E4C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 marL="1828800" indent="0">
              <a:buNone/>
              <a:defRPr kumimoji="0" lang="uk-UA" sz="1400" i="0" u="none" strike="noStrike" kern="0" cap="none" spc="0" normalizeH="0" baseline="0" dirty="0">
                <a:ln>
                  <a:noFill/>
                </a:ln>
                <a:solidFill>
                  <a:srgbClr val="1C2E4C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Consumer</a:t>
            </a:r>
          </a:p>
        </p:txBody>
      </p:sp>
      <p:sp>
        <p:nvSpPr>
          <p:cNvPr id="12" name="Місце для тексту 14"/>
          <p:cNvSpPr>
            <a:spLocks noGrp="1"/>
          </p:cNvSpPr>
          <p:nvPr>
            <p:ph type="body" sz="quarter" idx="18" hasCustomPrompt="1"/>
          </p:nvPr>
        </p:nvSpPr>
        <p:spPr>
          <a:xfrm>
            <a:off x="2440491" y="1628828"/>
            <a:ext cx="2093976" cy="30498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137160" marR="0" indent="-1365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 panose="020B0604020202020204" pitchFamily="34" charset="0"/>
              <a:buChar char="•"/>
              <a:tabLst/>
              <a:defRPr kumimoji="0" lang="uk-UA" sz="1400" i="0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 marL="365760" indent="-137160">
              <a:buClr>
                <a:schemeClr val="accent4"/>
              </a:buClr>
              <a:buFont typeface="Arial" panose="020B0604020202020204" pitchFamily="34" charset="0"/>
              <a:buChar char="­"/>
              <a:defRPr kumimoji="0" lang="uk-UA" sz="1200" i="0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 marL="674370" indent="-171450">
              <a:buClr>
                <a:schemeClr val="accent4"/>
              </a:buClr>
              <a:buFont typeface="Arial" panose="020B0604020202020204" pitchFamily="34" charset="0"/>
              <a:buChar char="•"/>
              <a:defRPr kumimoji="0" lang="uk-UA" sz="1200" i="0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 marL="1371600" indent="0">
              <a:buNone/>
              <a:defRPr kumimoji="0" lang="uk-UA" sz="1400" i="0" u="none" strike="noStrike" kern="0" cap="none" spc="0" normalizeH="0" baseline="0" dirty="0" smtClean="0">
                <a:ln>
                  <a:noFill/>
                </a:ln>
                <a:solidFill>
                  <a:srgbClr val="1C2E4C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 marL="1828800" indent="0">
              <a:buNone/>
              <a:defRPr kumimoji="0" lang="uk-UA" sz="1400" i="0" u="none" strike="noStrike" kern="0" cap="none" spc="0" normalizeH="0" baseline="0" dirty="0">
                <a:ln>
                  <a:noFill/>
                </a:ln>
                <a:solidFill>
                  <a:srgbClr val="1C2E4C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  <a:lvl6pPr marL="2228850" indent="0">
              <a:buNone/>
              <a:defRPr/>
            </a:lvl6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1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3" name="Місце для тексту 14"/>
          <p:cNvSpPr>
            <a:spLocks noGrp="1"/>
          </p:cNvSpPr>
          <p:nvPr>
            <p:ph type="body" sz="quarter" idx="19" hasCustomPrompt="1"/>
          </p:nvPr>
        </p:nvSpPr>
        <p:spPr>
          <a:xfrm>
            <a:off x="4591358" y="1628828"/>
            <a:ext cx="2093976" cy="30498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137160" marR="0" indent="-1365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kumimoji="0" lang="uk-UA" sz="1400" i="0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 marL="365760" indent="-137160">
              <a:buClr>
                <a:schemeClr val="accent3"/>
              </a:buClr>
              <a:buFont typeface="Arial" panose="020B0604020202020204" pitchFamily="34" charset="0"/>
              <a:buChar char="­"/>
              <a:defRPr kumimoji="0" lang="uk-UA" sz="1200" i="0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 marL="674370" indent="-171450">
              <a:buClr>
                <a:schemeClr val="accent3"/>
              </a:buClr>
              <a:buFont typeface="Arial" panose="020B0604020202020204" pitchFamily="34" charset="0"/>
              <a:buChar char="•"/>
              <a:defRPr kumimoji="0" lang="uk-UA" sz="1200" i="0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 marL="1371600" indent="0">
              <a:buNone/>
              <a:defRPr kumimoji="0" lang="uk-UA" sz="1400" i="0" u="none" strike="noStrike" kern="0" cap="none" spc="0" normalizeH="0" baseline="0" dirty="0" smtClean="0">
                <a:ln>
                  <a:noFill/>
                </a:ln>
                <a:solidFill>
                  <a:srgbClr val="1C2E4C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 marL="1828800" indent="0">
              <a:buNone/>
              <a:defRPr kumimoji="0" lang="uk-UA" sz="1400" i="0" u="none" strike="noStrike" kern="0" cap="none" spc="0" normalizeH="0" baseline="0" dirty="0">
                <a:ln>
                  <a:noFill/>
                </a:ln>
                <a:solidFill>
                  <a:srgbClr val="1C2E4C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  <a:lvl6pPr marL="2228850" indent="0">
              <a:buNone/>
              <a:defRPr/>
            </a:lvl6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1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4" name="Місце для тексту 14"/>
          <p:cNvSpPr>
            <a:spLocks noGrp="1"/>
          </p:cNvSpPr>
          <p:nvPr>
            <p:ph type="body" sz="quarter" idx="20" hasCustomPrompt="1"/>
          </p:nvPr>
        </p:nvSpPr>
        <p:spPr>
          <a:xfrm>
            <a:off x="6742226" y="1628828"/>
            <a:ext cx="2093976" cy="30498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137160" marR="0" indent="-1365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 kumimoji="0" lang="uk-UA" sz="1400" i="0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 marL="365760" indent="-137160">
              <a:buClr>
                <a:schemeClr val="accent5"/>
              </a:buClr>
              <a:buFont typeface="Arial" panose="020B0604020202020204" pitchFamily="34" charset="0"/>
              <a:buChar char="­"/>
              <a:defRPr kumimoji="0" lang="uk-UA" sz="1200" i="0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 marL="674370" indent="-171450">
              <a:buClr>
                <a:schemeClr val="accent5"/>
              </a:buClr>
              <a:buFont typeface="Arial" panose="020B0604020202020204" pitchFamily="34" charset="0"/>
              <a:buChar char="•"/>
              <a:defRPr kumimoji="0" lang="uk-UA" sz="1200" i="0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 marL="1371600" indent="0">
              <a:buNone/>
              <a:defRPr kumimoji="0" lang="uk-UA" sz="1400" i="0" u="none" strike="noStrike" kern="0" cap="none" spc="0" normalizeH="0" baseline="0" dirty="0" smtClean="0">
                <a:ln>
                  <a:noFill/>
                </a:ln>
                <a:solidFill>
                  <a:srgbClr val="1C2E4C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 marL="1828800" indent="0">
              <a:buNone/>
              <a:defRPr kumimoji="0" lang="uk-UA" sz="1400" i="0" u="none" strike="noStrike" kern="0" cap="none" spc="0" normalizeH="0" baseline="0" dirty="0">
                <a:ln>
                  <a:noFill/>
                </a:ln>
                <a:solidFill>
                  <a:srgbClr val="1C2E4C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  <a:lvl6pPr marL="2228850" indent="0">
              <a:buNone/>
              <a:defRPr/>
            </a:lvl6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1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280" y="238887"/>
            <a:ext cx="6845300" cy="43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5297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280" y="238887"/>
            <a:ext cx="6845300" cy="43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5945163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305"/>
          <a:stretch/>
        </p:blipFill>
        <p:spPr>
          <a:xfrm>
            <a:off x="1033669" y="0"/>
            <a:ext cx="8110331" cy="514350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4917283"/>
            <a:ext cx="9144000" cy="2262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A3301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none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155164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92100" y="796528"/>
            <a:ext cx="4191000" cy="3972322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0C2F"/>
              </a:buClr>
              <a:buSzTx/>
              <a:buFontTx/>
              <a:buNone/>
              <a:tabLst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0C2F"/>
              </a:buClr>
              <a:buSzTx/>
              <a:buFontTx/>
              <a:buChar char="•"/>
              <a:tabLst/>
              <a:defRPr/>
            </a:pPr>
            <a:r>
              <a:rPr lang="en-US" dirty="0" smtClean="0"/>
              <a:t>Click to add text (Press </a:t>
            </a:r>
            <a:r>
              <a:rPr lang="uk-UA" dirty="0" smtClean="0"/>
              <a:t>«</a:t>
            </a:r>
            <a:r>
              <a:rPr lang="en-US" dirty="0" smtClean="0"/>
              <a:t>Tab</a:t>
            </a:r>
            <a:r>
              <a:rPr lang="uk-UA" dirty="0" smtClean="0"/>
              <a:t>»</a:t>
            </a:r>
            <a:r>
              <a:rPr lang="en-US" dirty="0" smtClean="0"/>
              <a:t> for next list level)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35500" y="796528"/>
            <a:ext cx="4197350" cy="3972322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0C2F"/>
              </a:buClr>
              <a:buSzTx/>
              <a:buFontTx/>
              <a:buChar char="•"/>
              <a:tabLst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0C2F"/>
              </a:buClr>
              <a:buSzTx/>
              <a:buFontTx/>
              <a:buChar char="•"/>
              <a:tabLst/>
              <a:defRPr/>
            </a:pPr>
            <a:r>
              <a:rPr lang="en-US" dirty="0" smtClean="0"/>
              <a:t>Click to add text (Press </a:t>
            </a:r>
            <a:r>
              <a:rPr lang="uk-UA" dirty="0" smtClean="0"/>
              <a:t>«</a:t>
            </a:r>
            <a:r>
              <a:rPr lang="en-US" dirty="0" smtClean="0"/>
              <a:t>Tab</a:t>
            </a:r>
            <a:r>
              <a:rPr lang="uk-UA" dirty="0" smtClean="0"/>
              <a:t>»</a:t>
            </a:r>
            <a:r>
              <a:rPr lang="en-US" dirty="0" smtClean="0"/>
              <a:t> for next list level)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280" y="238887"/>
            <a:ext cx="6845300" cy="43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2489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7975" y="800065"/>
            <a:ext cx="4179888" cy="508236"/>
          </a:xfrm>
          <a:solidFill>
            <a:schemeClr val="accent1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7975" y="1317828"/>
            <a:ext cx="4179888" cy="3451022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buClr>
                <a:schemeClr val="accent1"/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buClr>
                <a:schemeClr val="accent1"/>
              </a:buClr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buClr>
                <a:schemeClr val="accent1"/>
              </a:buClr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add text (Press «Tab» for next list level)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56138" y="800065"/>
            <a:ext cx="4187825" cy="508236"/>
          </a:xfrm>
          <a:solidFill>
            <a:schemeClr val="tx2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56138" y="1317828"/>
            <a:ext cx="4187825" cy="3451022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buClr>
                <a:schemeClr val="tx2"/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buClr>
                <a:schemeClr val="tx2"/>
              </a:buClr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buClr>
                <a:schemeClr val="tx2"/>
              </a:buClr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add text (Press «Tab» for next list level)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280" y="238887"/>
            <a:ext cx="6845300" cy="43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0309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017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294640" y="796529"/>
            <a:ext cx="4467860" cy="3972321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4946650" y="796529"/>
            <a:ext cx="3886200" cy="3972321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0C2F"/>
              </a:buClr>
              <a:buSzTx/>
              <a:buFontTx/>
              <a:buChar char="•"/>
              <a:tabLst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0C2F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F9090"/>
              </a:buClr>
              <a:buSzTx/>
              <a:buFontTx/>
              <a:buChar char="•"/>
              <a:tabLst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F9090"/>
              </a:buClr>
              <a:buSzTx/>
              <a:buFont typeface="Arial" panose="020B0604020202020204" pitchFamily="34" charset="0"/>
              <a:buChar char="­"/>
              <a:tabLst/>
              <a:defRPr/>
            </a:lvl4pPr>
            <a:lvl5pPr marL="2000250" marR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F9090"/>
              </a:buClr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0C2F"/>
              </a:buClr>
              <a:buSzTx/>
              <a:buFontTx/>
              <a:buChar char="•"/>
              <a:tabLst/>
              <a:defRPr/>
            </a:pPr>
            <a:r>
              <a:rPr lang="en-US" dirty="0" smtClean="0"/>
              <a:t>Click to add text (Press </a:t>
            </a:r>
            <a:r>
              <a:rPr lang="uk-UA" dirty="0" smtClean="0"/>
              <a:t>«</a:t>
            </a:r>
            <a:r>
              <a:rPr lang="en-US" dirty="0" smtClean="0"/>
              <a:t>Tab</a:t>
            </a:r>
            <a:r>
              <a:rPr lang="uk-UA" dirty="0" smtClean="0"/>
              <a:t>»</a:t>
            </a:r>
            <a:r>
              <a:rPr lang="en-US" dirty="0" smtClean="0"/>
              <a:t> for next list level)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0C2F"/>
              </a:buClr>
              <a:buSzPct val="100000"/>
              <a:buFont typeface="Arial" panose="020B0604020202020204" pitchFamily="34" charset="0"/>
              <a:buChar char="­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F909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F9090"/>
              </a:buClr>
              <a:buSzTx/>
              <a:buFont typeface="Arial" panose="020B0604020202020204" pitchFamily="34" charset="0"/>
              <a:buChar char="­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Fourth level</a:t>
            </a:r>
          </a:p>
          <a:p>
            <a:pPr marL="2000250" marR="0" lvl="4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F909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+mj-lt"/>
                <a:cs typeface="+mn-cs"/>
              </a:rPr>
              <a:t>Fifth level</a:t>
            </a:r>
          </a:p>
          <a:p>
            <a:pPr marL="2000250" marR="0" lvl="4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F909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+mj-lt"/>
              <a:cs typeface="+mn-cs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280" y="238887"/>
            <a:ext cx="6845300" cy="43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5639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01292"/>
            <a:ext cx="5486400" cy="274439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864223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280" y="238887"/>
            <a:ext cx="6845300" cy="43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8965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Місце для зображення 33"/>
          <p:cNvSpPr>
            <a:spLocks noGrp="1"/>
          </p:cNvSpPr>
          <p:nvPr>
            <p:ph type="pic" sz="quarter" idx="10"/>
          </p:nvPr>
        </p:nvSpPr>
        <p:spPr>
          <a:xfrm>
            <a:off x="4586288" y="801240"/>
            <a:ext cx="4246562" cy="2725734"/>
          </a:xfrm>
          <a:ln w="9525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uk-UA" dirty="0"/>
          </a:p>
        </p:txBody>
      </p:sp>
      <p:sp>
        <p:nvSpPr>
          <p:cNvPr id="36" name="Місце для тексту 35"/>
          <p:cNvSpPr>
            <a:spLocks noGrp="1"/>
          </p:cNvSpPr>
          <p:nvPr>
            <p:ph type="body" sz="quarter" idx="11" hasCustomPrompt="1"/>
          </p:nvPr>
        </p:nvSpPr>
        <p:spPr>
          <a:xfrm>
            <a:off x="292280" y="801689"/>
            <a:ext cx="4062006" cy="2725734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0C2F"/>
              </a:buClr>
              <a:buSzTx/>
              <a:buFontTx/>
              <a:buChar char="•"/>
              <a:tabLst/>
              <a:defRPr lang="uk-UA" sz="2000" baseline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lang="uk-UA" sz="1600" dirty="0" smtClean="0">
                <a:solidFill>
                  <a:schemeClr val="accent2"/>
                </a:solidFill>
                <a:latin typeface="+mn-lt"/>
                <a:cs typeface="+mn-cs"/>
              </a:defRPr>
            </a:lvl2pPr>
            <a:lvl3pPr>
              <a:defRPr lang="uk-UA" sz="1400" dirty="0" smtClean="0">
                <a:solidFill>
                  <a:schemeClr val="accent2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 marL="2000250" marR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2"/>
                </a:solidFill>
              </a:defRPr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0C2F"/>
              </a:buClr>
              <a:buSzTx/>
              <a:buFontTx/>
              <a:buChar char="•"/>
              <a:tabLst/>
              <a:defRPr/>
            </a:pPr>
            <a:r>
              <a:rPr lang="en-US" dirty="0" smtClean="0"/>
              <a:t>Click to add text (Press </a:t>
            </a:r>
            <a:r>
              <a:rPr lang="uk-UA" dirty="0" smtClean="0"/>
              <a:t>«</a:t>
            </a:r>
            <a:r>
              <a:rPr lang="en-US" dirty="0" smtClean="0"/>
              <a:t>Tab</a:t>
            </a:r>
            <a:r>
              <a:rPr lang="uk-UA" dirty="0" smtClean="0"/>
              <a:t>»</a:t>
            </a:r>
            <a:r>
              <a:rPr lang="en-US" dirty="0" smtClean="0"/>
              <a:t> for the next list level)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2000250" marR="0" lvl="4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3"/>
            <a:endParaRPr lang="en-US" dirty="0" smtClean="0"/>
          </a:p>
        </p:txBody>
      </p:sp>
      <p:sp>
        <p:nvSpPr>
          <p:cNvPr id="38" name="Місце для тексту 37"/>
          <p:cNvSpPr>
            <a:spLocks noGrp="1"/>
          </p:cNvSpPr>
          <p:nvPr>
            <p:ph type="body" sz="quarter" idx="12" hasCustomPrompt="1"/>
          </p:nvPr>
        </p:nvSpPr>
        <p:spPr>
          <a:xfrm>
            <a:off x="292281" y="3593372"/>
            <a:ext cx="4076519" cy="554831"/>
          </a:xfrm>
          <a:solidFill>
            <a:schemeClr val="accent3"/>
          </a:solidFill>
        </p:spPr>
        <p:txBody>
          <a:bodyPr anchor="ctr" anchorCtr="0"/>
          <a:lstStyle>
            <a:lvl1pPr marL="0" indent="0" algn="ctr">
              <a:buNone/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39" name="Місце для тексту 37"/>
          <p:cNvSpPr>
            <a:spLocks noGrp="1"/>
          </p:cNvSpPr>
          <p:nvPr>
            <p:ph type="body" sz="quarter" idx="13" hasCustomPrompt="1"/>
          </p:nvPr>
        </p:nvSpPr>
        <p:spPr>
          <a:xfrm>
            <a:off x="292281" y="4206238"/>
            <a:ext cx="4076519" cy="554831"/>
          </a:xfrm>
          <a:solidFill>
            <a:schemeClr val="accent3"/>
          </a:solidFill>
        </p:spPr>
        <p:txBody>
          <a:bodyPr anchor="ctr" anchorCtr="0"/>
          <a:lstStyle>
            <a:lvl1pPr marL="0" indent="0" algn="ctr">
              <a:buNone/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40" name="Місце для тексту 37"/>
          <p:cNvSpPr>
            <a:spLocks noGrp="1"/>
          </p:cNvSpPr>
          <p:nvPr>
            <p:ph type="body" sz="quarter" idx="14" hasCustomPrompt="1"/>
          </p:nvPr>
        </p:nvSpPr>
        <p:spPr>
          <a:xfrm>
            <a:off x="4586517" y="3593372"/>
            <a:ext cx="4245609" cy="554831"/>
          </a:xfrm>
          <a:solidFill>
            <a:schemeClr val="accent4"/>
          </a:solidFill>
        </p:spPr>
        <p:txBody>
          <a:bodyPr anchor="ctr" anchorCtr="0"/>
          <a:lstStyle>
            <a:lvl1pPr marL="0" indent="0" algn="ctr">
              <a:buNone/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41" name="Місце для тексту 37"/>
          <p:cNvSpPr>
            <a:spLocks noGrp="1"/>
          </p:cNvSpPr>
          <p:nvPr>
            <p:ph type="body" sz="quarter" idx="15" hasCustomPrompt="1"/>
          </p:nvPr>
        </p:nvSpPr>
        <p:spPr>
          <a:xfrm>
            <a:off x="4586517" y="4206238"/>
            <a:ext cx="4245609" cy="554831"/>
          </a:xfrm>
          <a:solidFill>
            <a:schemeClr val="accent4"/>
          </a:solidFill>
        </p:spPr>
        <p:txBody>
          <a:bodyPr anchor="ctr" anchorCtr="0"/>
          <a:lstStyle>
            <a:lvl1pPr marL="0" indent="0" algn="ctr">
              <a:buNone/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280" y="238887"/>
            <a:ext cx="6845300" cy="43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1822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22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Місце для зображення 33"/>
          <p:cNvSpPr>
            <a:spLocks noGrp="1"/>
          </p:cNvSpPr>
          <p:nvPr>
            <p:ph type="pic" sz="quarter" idx="10"/>
          </p:nvPr>
        </p:nvSpPr>
        <p:spPr>
          <a:xfrm>
            <a:off x="2448719" y="1151878"/>
            <a:ext cx="4246562" cy="2423605"/>
          </a:xfrm>
          <a:ln w="9525">
            <a:solidFill>
              <a:schemeClr val="bg2"/>
            </a:solidFill>
          </a:ln>
        </p:spPr>
        <p:txBody>
          <a:bodyPr/>
          <a:lstStyle>
            <a:lvl1pPr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uk-UA" dirty="0"/>
          </a:p>
        </p:txBody>
      </p:sp>
      <p:pic>
        <p:nvPicPr>
          <p:cNvPr id="42" name="Picture 1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2258" y="179960"/>
            <a:ext cx="1617931" cy="359569"/>
          </a:xfrm>
          <a:prstGeom prst="rect">
            <a:avLst/>
          </a:prstGeom>
          <a:noFill/>
        </p:spPr>
      </p:pic>
      <p:sp>
        <p:nvSpPr>
          <p:cNvPr id="13" name="Місце для тексту 35"/>
          <p:cNvSpPr>
            <a:spLocks noGrp="1"/>
          </p:cNvSpPr>
          <p:nvPr>
            <p:ph type="body" sz="quarter" idx="16" hasCustomPrompt="1"/>
          </p:nvPr>
        </p:nvSpPr>
        <p:spPr>
          <a:xfrm>
            <a:off x="6803085" y="823913"/>
            <a:ext cx="2057400" cy="321981"/>
          </a:xfrm>
        </p:spPr>
        <p:txBody>
          <a:bodyPr/>
          <a:lstStyle>
            <a:lvl1pPr marL="0" indent="0" algn="ctr">
              <a:buNone/>
              <a:defRPr lang="uk-UA" sz="18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lang="uk-UA" sz="1600" dirty="0" smtClean="0">
                <a:solidFill>
                  <a:srgbClr val="385992"/>
                </a:solidFill>
                <a:latin typeface="+mn-lt"/>
                <a:cs typeface="+mn-cs"/>
              </a:defRPr>
            </a:lvl2pPr>
            <a:lvl3pPr>
              <a:defRPr lang="uk-UA" sz="1400" dirty="0" smtClean="0">
                <a:solidFill>
                  <a:srgbClr val="385992"/>
                </a:solidFill>
                <a:latin typeface="+mn-lt"/>
                <a:cs typeface="+mn-cs"/>
              </a:defRPr>
            </a:lvl3pPr>
          </a:lstStyle>
          <a:p>
            <a:pPr lvl="0"/>
            <a:r>
              <a:rPr lang="en-US" dirty="0" smtClean="0"/>
              <a:t>Add title</a:t>
            </a:r>
          </a:p>
        </p:txBody>
      </p:sp>
      <p:sp>
        <p:nvSpPr>
          <p:cNvPr id="16" name="Місце для зображення 33"/>
          <p:cNvSpPr>
            <a:spLocks noGrp="1"/>
          </p:cNvSpPr>
          <p:nvPr>
            <p:ph type="pic" sz="quarter" idx="18"/>
          </p:nvPr>
        </p:nvSpPr>
        <p:spPr>
          <a:xfrm>
            <a:off x="6803086" y="1151877"/>
            <a:ext cx="2057400" cy="2417711"/>
          </a:xfrm>
          <a:ln w="9525">
            <a:solidFill>
              <a:schemeClr val="bg2"/>
            </a:solidFill>
          </a:ln>
        </p:spPr>
        <p:txBody>
          <a:bodyPr/>
          <a:lstStyle>
            <a:lvl1pPr marL="168275" indent="-168275">
              <a:defRPr sz="11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uk-UA" dirty="0"/>
          </a:p>
        </p:txBody>
      </p:sp>
      <p:sp>
        <p:nvSpPr>
          <p:cNvPr id="17" name="Місце для тексту 35"/>
          <p:cNvSpPr>
            <a:spLocks noGrp="1"/>
          </p:cNvSpPr>
          <p:nvPr>
            <p:ph type="body" sz="quarter" idx="19" hasCustomPrompt="1"/>
          </p:nvPr>
        </p:nvSpPr>
        <p:spPr>
          <a:xfrm>
            <a:off x="295753" y="823913"/>
            <a:ext cx="2057400" cy="321981"/>
          </a:xfrm>
        </p:spPr>
        <p:txBody>
          <a:bodyPr/>
          <a:lstStyle>
            <a:lvl1pPr marL="0" indent="0" algn="ctr">
              <a:buNone/>
              <a:defRPr lang="uk-UA" sz="18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lang="uk-UA" sz="1600" dirty="0" smtClean="0">
                <a:solidFill>
                  <a:srgbClr val="385992"/>
                </a:solidFill>
                <a:latin typeface="+mn-lt"/>
                <a:cs typeface="+mn-cs"/>
              </a:defRPr>
            </a:lvl2pPr>
            <a:lvl3pPr>
              <a:defRPr lang="uk-UA" sz="1400" dirty="0" smtClean="0">
                <a:solidFill>
                  <a:srgbClr val="385992"/>
                </a:solidFill>
                <a:latin typeface="+mn-lt"/>
                <a:cs typeface="+mn-cs"/>
              </a:defRPr>
            </a:lvl3pPr>
          </a:lstStyle>
          <a:p>
            <a:pPr lvl="0"/>
            <a:r>
              <a:rPr lang="en-US" dirty="0" smtClean="0"/>
              <a:t>Add title</a:t>
            </a:r>
          </a:p>
        </p:txBody>
      </p:sp>
      <p:sp>
        <p:nvSpPr>
          <p:cNvPr id="19" name="Місце для зображення 33"/>
          <p:cNvSpPr>
            <a:spLocks noGrp="1"/>
          </p:cNvSpPr>
          <p:nvPr>
            <p:ph type="pic" sz="quarter" idx="21"/>
          </p:nvPr>
        </p:nvSpPr>
        <p:spPr>
          <a:xfrm>
            <a:off x="295753" y="1151879"/>
            <a:ext cx="2057399" cy="989343"/>
          </a:xfrm>
          <a:ln w="9525">
            <a:solidFill>
              <a:schemeClr val="bg2"/>
            </a:solidFill>
          </a:ln>
        </p:spPr>
        <p:txBody>
          <a:bodyPr/>
          <a:lstStyle>
            <a:lvl1pPr marL="168275" indent="-168275">
              <a:defRPr sz="11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uk-UA" dirty="0"/>
          </a:p>
        </p:txBody>
      </p:sp>
      <p:sp>
        <p:nvSpPr>
          <p:cNvPr id="20" name="Місце для тексту 35"/>
          <p:cNvSpPr>
            <a:spLocks noGrp="1"/>
          </p:cNvSpPr>
          <p:nvPr>
            <p:ph type="body" sz="quarter" idx="22" hasCustomPrompt="1"/>
          </p:nvPr>
        </p:nvSpPr>
        <p:spPr>
          <a:xfrm>
            <a:off x="2444754" y="823913"/>
            <a:ext cx="4250529" cy="321981"/>
          </a:xfrm>
        </p:spPr>
        <p:txBody>
          <a:bodyPr/>
          <a:lstStyle>
            <a:lvl1pPr marL="0" indent="0" algn="ctr">
              <a:buNone/>
              <a:defRPr lang="uk-UA" sz="18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lang="uk-UA" sz="1600" dirty="0" smtClean="0">
                <a:solidFill>
                  <a:srgbClr val="385992"/>
                </a:solidFill>
                <a:latin typeface="+mn-lt"/>
                <a:cs typeface="+mn-cs"/>
              </a:defRPr>
            </a:lvl2pPr>
            <a:lvl3pPr>
              <a:defRPr lang="uk-UA" sz="1400" dirty="0" smtClean="0">
                <a:solidFill>
                  <a:srgbClr val="385992"/>
                </a:solidFill>
                <a:latin typeface="+mn-lt"/>
                <a:cs typeface="+mn-cs"/>
              </a:defRPr>
            </a:lvl3pPr>
          </a:lstStyle>
          <a:p>
            <a:pPr lvl="0"/>
            <a:r>
              <a:rPr lang="en-US" dirty="0" smtClean="0"/>
              <a:t>Add title</a:t>
            </a:r>
          </a:p>
        </p:txBody>
      </p:sp>
      <p:sp>
        <p:nvSpPr>
          <p:cNvPr id="21" name="Місце для тексту 35"/>
          <p:cNvSpPr>
            <a:spLocks noGrp="1"/>
          </p:cNvSpPr>
          <p:nvPr>
            <p:ph type="body" sz="quarter" idx="23" hasCustomPrompt="1"/>
          </p:nvPr>
        </p:nvSpPr>
        <p:spPr>
          <a:xfrm>
            <a:off x="295753" y="2250554"/>
            <a:ext cx="2057400" cy="321981"/>
          </a:xfrm>
        </p:spPr>
        <p:txBody>
          <a:bodyPr/>
          <a:lstStyle>
            <a:lvl1pPr marL="0" indent="0" algn="ctr">
              <a:buNone/>
              <a:defRPr lang="uk-UA" sz="18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lang="uk-UA" sz="1600" dirty="0" smtClean="0">
                <a:solidFill>
                  <a:srgbClr val="385992"/>
                </a:solidFill>
                <a:latin typeface="+mn-lt"/>
                <a:cs typeface="+mn-cs"/>
              </a:defRPr>
            </a:lvl2pPr>
            <a:lvl3pPr>
              <a:defRPr lang="uk-UA" sz="1400" dirty="0" smtClean="0">
                <a:solidFill>
                  <a:srgbClr val="385992"/>
                </a:solidFill>
                <a:latin typeface="+mn-lt"/>
                <a:cs typeface="+mn-cs"/>
              </a:defRPr>
            </a:lvl3pPr>
          </a:lstStyle>
          <a:p>
            <a:pPr lvl="0"/>
            <a:r>
              <a:rPr lang="en-US" dirty="0" smtClean="0"/>
              <a:t>Add title</a:t>
            </a:r>
          </a:p>
        </p:txBody>
      </p:sp>
      <p:sp>
        <p:nvSpPr>
          <p:cNvPr id="22" name="Місце для зображення 33"/>
          <p:cNvSpPr>
            <a:spLocks noGrp="1"/>
          </p:cNvSpPr>
          <p:nvPr>
            <p:ph type="pic" sz="quarter" idx="24"/>
          </p:nvPr>
        </p:nvSpPr>
        <p:spPr>
          <a:xfrm>
            <a:off x="295753" y="2578519"/>
            <a:ext cx="2057399" cy="989343"/>
          </a:xfrm>
          <a:ln w="9525">
            <a:solidFill>
              <a:schemeClr val="bg2"/>
            </a:solidFill>
          </a:ln>
        </p:spPr>
        <p:txBody>
          <a:bodyPr/>
          <a:lstStyle>
            <a:lvl1pPr marL="168275" indent="-168275">
              <a:defRPr sz="11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uk-UA" dirty="0"/>
          </a:p>
        </p:txBody>
      </p:sp>
      <p:sp>
        <p:nvSpPr>
          <p:cNvPr id="15" name="Місце для тексту 37"/>
          <p:cNvSpPr>
            <a:spLocks noGrp="1"/>
          </p:cNvSpPr>
          <p:nvPr>
            <p:ph type="body" sz="quarter" idx="17" hasCustomPrompt="1"/>
          </p:nvPr>
        </p:nvSpPr>
        <p:spPr>
          <a:xfrm>
            <a:off x="6792680" y="3646710"/>
            <a:ext cx="2057400" cy="1130516"/>
          </a:xfrm>
          <a:solidFill>
            <a:schemeClr val="accent3"/>
          </a:solidFill>
        </p:spPr>
        <p:txBody>
          <a:bodyPr anchor="ctr" anchorCtr="0"/>
          <a:lstStyle>
            <a:lvl1pPr marL="173038" marR="0" indent="-1730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 lang="en-US" sz="1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point</a:t>
            </a:r>
          </a:p>
          <a:p>
            <a:pPr lvl="0"/>
            <a:r>
              <a:rPr lang="en-US" dirty="0" smtClean="0"/>
              <a:t>Click to add point</a:t>
            </a:r>
          </a:p>
          <a:p>
            <a:pPr lvl="0"/>
            <a:r>
              <a:rPr lang="en-US" dirty="0" smtClean="0"/>
              <a:t>Click to add point</a:t>
            </a:r>
          </a:p>
          <a:p>
            <a:pPr marL="173038" marR="0" lvl="0" indent="-1730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Click to add point</a:t>
            </a:r>
          </a:p>
        </p:txBody>
      </p:sp>
      <p:sp>
        <p:nvSpPr>
          <p:cNvPr id="23" name="Місце для тексту 37"/>
          <p:cNvSpPr>
            <a:spLocks noGrp="1"/>
          </p:cNvSpPr>
          <p:nvPr>
            <p:ph type="body" sz="quarter" idx="20" hasCustomPrompt="1"/>
          </p:nvPr>
        </p:nvSpPr>
        <p:spPr>
          <a:xfrm>
            <a:off x="285349" y="3646710"/>
            <a:ext cx="2057400" cy="1130516"/>
          </a:xfrm>
          <a:solidFill>
            <a:schemeClr val="accent3"/>
          </a:solidFill>
        </p:spPr>
        <p:txBody>
          <a:bodyPr anchor="ctr" anchorCtr="0"/>
          <a:lstStyle>
            <a:lvl1pPr marL="173038" marR="0" indent="-1730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 lang="en-US" sz="1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point</a:t>
            </a:r>
          </a:p>
          <a:p>
            <a:pPr lvl="0"/>
            <a:r>
              <a:rPr lang="en-US" dirty="0" smtClean="0"/>
              <a:t>Click to add point</a:t>
            </a:r>
          </a:p>
          <a:p>
            <a:pPr lvl="0"/>
            <a:r>
              <a:rPr lang="en-US" dirty="0" smtClean="0"/>
              <a:t>Click to add point</a:t>
            </a:r>
          </a:p>
          <a:p>
            <a:pPr marL="173038" marR="0" lvl="0" indent="-1730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Click to add point</a:t>
            </a:r>
          </a:p>
        </p:txBody>
      </p:sp>
      <p:sp>
        <p:nvSpPr>
          <p:cNvPr id="24" name="Місце для тексту 37"/>
          <p:cNvSpPr>
            <a:spLocks noGrp="1"/>
          </p:cNvSpPr>
          <p:nvPr>
            <p:ph type="body" sz="quarter" idx="14" hasCustomPrompt="1"/>
          </p:nvPr>
        </p:nvSpPr>
        <p:spPr>
          <a:xfrm>
            <a:off x="2449199" y="3646711"/>
            <a:ext cx="4245609" cy="1133856"/>
          </a:xfrm>
          <a:solidFill>
            <a:schemeClr val="accent4"/>
          </a:solidFill>
        </p:spPr>
        <p:txBody>
          <a:bodyPr anchor="ctr" anchorCtr="0"/>
          <a:lstStyle>
            <a:lvl1pPr marL="173038" marR="0" indent="-17303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 lang="uk-UA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point</a:t>
            </a:r>
          </a:p>
          <a:p>
            <a:pPr lvl="0"/>
            <a:r>
              <a:rPr lang="en-US" dirty="0" smtClean="0"/>
              <a:t>Click to add point</a:t>
            </a:r>
          </a:p>
          <a:p>
            <a:pPr lvl="0"/>
            <a:r>
              <a:rPr lang="en-US" dirty="0" smtClean="0"/>
              <a:t>Click to add point</a:t>
            </a:r>
          </a:p>
          <a:p>
            <a:pPr marL="173038" marR="0" lvl="0" indent="-17303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Click to add point</a:t>
            </a:r>
          </a:p>
        </p:txBody>
      </p:sp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280" y="238887"/>
            <a:ext cx="6845300" cy="43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591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ject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Місце для зображення 33"/>
          <p:cNvSpPr>
            <a:spLocks noGrp="1"/>
          </p:cNvSpPr>
          <p:nvPr>
            <p:ph type="pic" sz="quarter" idx="10"/>
          </p:nvPr>
        </p:nvSpPr>
        <p:spPr>
          <a:xfrm>
            <a:off x="285349" y="1151878"/>
            <a:ext cx="6409932" cy="2423605"/>
          </a:xfrm>
          <a:ln w="9525">
            <a:solidFill>
              <a:schemeClr val="bg2"/>
            </a:solidFill>
          </a:ln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Click icon to add picture</a:t>
            </a:r>
            <a:endParaRPr lang="uk-UA" dirty="0"/>
          </a:p>
        </p:txBody>
      </p:sp>
      <p:pic>
        <p:nvPicPr>
          <p:cNvPr id="42" name="Picture 1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2258" y="179960"/>
            <a:ext cx="1617931" cy="359569"/>
          </a:xfrm>
          <a:prstGeom prst="rect">
            <a:avLst/>
          </a:prstGeom>
          <a:noFill/>
        </p:spPr>
      </p:pic>
      <p:sp>
        <p:nvSpPr>
          <p:cNvPr id="13" name="Місце для тексту 35"/>
          <p:cNvSpPr>
            <a:spLocks noGrp="1"/>
          </p:cNvSpPr>
          <p:nvPr>
            <p:ph type="body" sz="quarter" idx="16" hasCustomPrompt="1"/>
          </p:nvPr>
        </p:nvSpPr>
        <p:spPr>
          <a:xfrm>
            <a:off x="6803085" y="823913"/>
            <a:ext cx="2057400" cy="321981"/>
          </a:xfrm>
        </p:spPr>
        <p:txBody>
          <a:bodyPr/>
          <a:lstStyle>
            <a:lvl1pPr marL="0" indent="0" algn="ctr">
              <a:buNone/>
              <a:defRPr lang="uk-UA" sz="18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lang="uk-UA" sz="1600" dirty="0" smtClean="0">
                <a:solidFill>
                  <a:srgbClr val="385992"/>
                </a:solidFill>
                <a:latin typeface="+mn-lt"/>
                <a:cs typeface="+mn-cs"/>
              </a:defRPr>
            </a:lvl2pPr>
            <a:lvl3pPr>
              <a:defRPr lang="uk-UA" sz="1400" dirty="0" smtClean="0">
                <a:solidFill>
                  <a:srgbClr val="385992"/>
                </a:solidFill>
                <a:latin typeface="+mn-lt"/>
                <a:cs typeface="+mn-cs"/>
              </a:defRPr>
            </a:lvl3pPr>
          </a:lstStyle>
          <a:p>
            <a:pPr lvl="0"/>
            <a:r>
              <a:rPr lang="en-US" dirty="0" smtClean="0"/>
              <a:t>Add title</a:t>
            </a:r>
          </a:p>
        </p:txBody>
      </p:sp>
      <p:sp>
        <p:nvSpPr>
          <p:cNvPr id="14" name="Місце для тексту 37"/>
          <p:cNvSpPr>
            <a:spLocks noGrp="1"/>
          </p:cNvSpPr>
          <p:nvPr>
            <p:ph type="body" sz="quarter" idx="17" hasCustomPrompt="1"/>
          </p:nvPr>
        </p:nvSpPr>
        <p:spPr>
          <a:xfrm>
            <a:off x="6792680" y="3646710"/>
            <a:ext cx="2057400" cy="1130516"/>
          </a:xfrm>
          <a:solidFill>
            <a:schemeClr val="accent3"/>
          </a:solidFill>
        </p:spPr>
        <p:txBody>
          <a:bodyPr anchor="ctr" anchorCtr="0"/>
          <a:lstStyle>
            <a:lvl1pPr marL="173038" marR="0" indent="-1730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 lang="en-US" sz="1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point</a:t>
            </a:r>
          </a:p>
          <a:p>
            <a:pPr lvl="0"/>
            <a:r>
              <a:rPr lang="en-US" dirty="0" smtClean="0"/>
              <a:t>Click to add point</a:t>
            </a:r>
          </a:p>
          <a:p>
            <a:pPr lvl="0"/>
            <a:r>
              <a:rPr lang="en-US" dirty="0" smtClean="0"/>
              <a:t>Click to add point</a:t>
            </a:r>
          </a:p>
          <a:p>
            <a:pPr marL="173038" marR="0" lvl="0" indent="-1730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Click to add point</a:t>
            </a:r>
          </a:p>
        </p:txBody>
      </p:sp>
      <p:sp>
        <p:nvSpPr>
          <p:cNvPr id="16" name="Місце для зображення 33"/>
          <p:cNvSpPr>
            <a:spLocks noGrp="1"/>
          </p:cNvSpPr>
          <p:nvPr>
            <p:ph type="pic" sz="quarter" idx="18"/>
          </p:nvPr>
        </p:nvSpPr>
        <p:spPr>
          <a:xfrm>
            <a:off x="6803086" y="1151877"/>
            <a:ext cx="2057400" cy="2417711"/>
          </a:xfrm>
          <a:ln w="9525">
            <a:solidFill>
              <a:schemeClr val="bg2"/>
            </a:solidFill>
          </a:ln>
        </p:spPr>
        <p:txBody>
          <a:bodyPr/>
          <a:lstStyle>
            <a:lvl1pPr marL="168275" indent="-168275">
              <a:defRPr sz="1100"/>
            </a:lvl1pPr>
          </a:lstStyle>
          <a:p>
            <a:r>
              <a:rPr lang="en-US" smtClean="0"/>
              <a:t>Click icon to add picture</a:t>
            </a:r>
            <a:endParaRPr lang="uk-UA" dirty="0"/>
          </a:p>
        </p:txBody>
      </p:sp>
      <p:sp>
        <p:nvSpPr>
          <p:cNvPr id="18" name="Місце для тексту 37"/>
          <p:cNvSpPr>
            <a:spLocks noGrp="1"/>
          </p:cNvSpPr>
          <p:nvPr>
            <p:ph type="body" sz="quarter" idx="20" hasCustomPrompt="1"/>
          </p:nvPr>
        </p:nvSpPr>
        <p:spPr>
          <a:xfrm>
            <a:off x="285349" y="3646710"/>
            <a:ext cx="2057400" cy="1130516"/>
          </a:xfrm>
          <a:solidFill>
            <a:schemeClr val="accent3"/>
          </a:solidFill>
        </p:spPr>
        <p:txBody>
          <a:bodyPr anchor="ctr" anchorCtr="0"/>
          <a:lstStyle>
            <a:lvl1pPr marL="173038" marR="0" indent="-1730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 lang="en-US" sz="1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point</a:t>
            </a:r>
          </a:p>
          <a:p>
            <a:pPr lvl="0"/>
            <a:r>
              <a:rPr lang="en-US" dirty="0" smtClean="0"/>
              <a:t>Click to add point</a:t>
            </a:r>
          </a:p>
          <a:p>
            <a:pPr lvl="0"/>
            <a:r>
              <a:rPr lang="en-US" dirty="0" smtClean="0"/>
              <a:t>Click to add point</a:t>
            </a:r>
          </a:p>
          <a:p>
            <a:pPr marL="173038" marR="0" lvl="0" indent="-1730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Click to add point</a:t>
            </a:r>
          </a:p>
        </p:txBody>
      </p:sp>
      <p:sp>
        <p:nvSpPr>
          <p:cNvPr id="20" name="Місце для тексту 35"/>
          <p:cNvSpPr>
            <a:spLocks noGrp="1"/>
          </p:cNvSpPr>
          <p:nvPr>
            <p:ph type="body" sz="quarter" idx="22" hasCustomPrompt="1"/>
          </p:nvPr>
        </p:nvSpPr>
        <p:spPr>
          <a:xfrm>
            <a:off x="279361" y="823913"/>
            <a:ext cx="6415920" cy="321981"/>
          </a:xfrm>
        </p:spPr>
        <p:txBody>
          <a:bodyPr/>
          <a:lstStyle>
            <a:lvl1pPr marL="0" indent="0" algn="ctr">
              <a:buNone/>
              <a:defRPr lang="uk-UA" sz="18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lang="uk-UA" sz="1600" dirty="0" smtClean="0">
                <a:solidFill>
                  <a:srgbClr val="385992"/>
                </a:solidFill>
                <a:latin typeface="+mn-lt"/>
                <a:cs typeface="+mn-cs"/>
              </a:defRPr>
            </a:lvl2pPr>
            <a:lvl3pPr>
              <a:defRPr lang="uk-UA" sz="1400" dirty="0" smtClean="0">
                <a:solidFill>
                  <a:srgbClr val="385992"/>
                </a:solidFill>
                <a:latin typeface="+mn-lt"/>
                <a:cs typeface="+mn-cs"/>
              </a:defRPr>
            </a:lvl3pPr>
          </a:lstStyle>
          <a:p>
            <a:pPr lvl="0"/>
            <a:r>
              <a:rPr lang="en-US" dirty="0" smtClean="0"/>
              <a:t>Add title</a:t>
            </a:r>
          </a:p>
        </p:txBody>
      </p:sp>
      <p:sp>
        <p:nvSpPr>
          <p:cNvPr id="11" name="Місце для тексту 37"/>
          <p:cNvSpPr>
            <a:spLocks noGrp="1"/>
          </p:cNvSpPr>
          <p:nvPr>
            <p:ph type="body" sz="quarter" idx="14" hasCustomPrompt="1"/>
          </p:nvPr>
        </p:nvSpPr>
        <p:spPr>
          <a:xfrm>
            <a:off x="2449199" y="3646711"/>
            <a:ext cx="4245609" cy="1133856"/>
          </a:xfrm>
          <a:solidFill>
            <a:schemeClr val="accent4"/>
          </a:solidFill>
        </p:spPr>
        <p:txBody>
          <a:bodyPr anchor="ctr" anchorCtr="0"/>
          <a:lstStyle>
            <a:lvl1pPr marL="173038" marR="0" indent="-17303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 lang="uk-UA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point</a:t>
            </a:r>
          </a:p>
          <a:p>
            <a:pPr lvl="0"/>
            <a:r>
              <a:rPr lang="en-US" dirty="0" smtClean="0"/>
              <a:t>Click to add point</a:t>
            </a:r>
          </a:p>
          <a:p>
            <a:pPr lvl="0"/>
            <a:r>
              <a:rPr lang="en-US" dirty="0" smtClean="0"/>
              <a:t>Click to add point</a:t>
            </a:r>
          </a:p>
          <a:p>
            <a:pPr marL="173038" marR="0" lvl="0" indent="-17303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Click to add point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280" y="238887"/>
            <a:ext cx="6845300" cy="43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018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bject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Місце для зображення 33"/>
          <p:cNvSpPr>
            <a:spLocks noGrp="1"/>
          </p:cNvSpPr>
          <p:nvPr>
            <p:ph type="pic" sz="quarter" idx="10"/>
          </p:nvPr>
        </p:nvSpPr>
        <p:spPr>
          <a:xfrm>
            <a:off x="285348" y="1151878"/>
            <a:ext cx="8536389" cy="2423605"/>
          </a:xfrm>
          <a:ln w="9525">
            <a:solidFill>
              <a:schemeClr val="bg2"/>
            </a:solidFill>
          </a:ln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Click icon to add picture</a:t>
            </a:r>
            <a:endParaRPr lang="uk-UA" dirty="0"/>
          </a:p>
        </p:txBody>
      </p:sp>
      <p:pic>
        <p:nvPicPr>
          <p:cNvPr id="42" name="Picture 1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2258" y="179960"/>
            <a:ext cx="1617931" cy="359569"/>
          </a:xfrm>
          <a:prstGeom prst="rect">
            <a:avLst/>
          </a:prstGeom>
          <a:noFill/>
        </p:spPr>
      </p:pic>
      <p:sp>
        <p:nvSpPr>
          <p:cNvPr id="20" name="Місце для тексту 35"/>
          <p:cNvSpPr>
            <a:spLocks noGrp="1"/>
          </p:cNvSpPr>
          <p:nvPr>
            <p:ph type="body" sz="quarter" idx="22" hasCustomPrompt="1"/>
          </p:nvPr>
        </p:nvSpPr>
        <p:spPr>
          <a:xfrm>
            <a:off x="279361" y="823913"/>
            <a:ext cx="8542376" cy="321981"/>
          </a:xfrm>
        </p:spPr>
        <p:txBody>
          <a:bodyPr/>
          <a:lstStyle>
            <a:lvl1pPr marL="0" indent="0" algn="ctr">
              <a:buNone/>
              <a:defRPr lang="uk-UA" sz="18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lang="uk-UA" sz="1600" dirty="0" smtClean="0">
                <a:solidFill>
                  <a:srgbClr val="385992"/>
                </a:solidFill>
                <a:latin typeface="+mn-lt"/>
                <a:cs typeface="+mn-cs"/>
              </a:defRPr>
            </a:lvl2pPr>
            <a:lvl3pPr>
              <a:defRPr lang="uk-UA" sz="1400" dirty="0" smtClean="0">
                <a:solidFill>
                  <a:srgbClr val="385992"/>
                </a:solidFill>
                <a:latin typeface="+mn-lt"/>
                <a:cs typeface="+mn-cs"/>
              </a:defRPr>
            </a:lvl3pPr>
          </a:lstStyle>
          <a:p>
            <a:pPr lvl="0"/>
            <a:r>
              <a:rPr lang="en-US" dirty="0" smtClean="0"/>
              <a:t>Add title</a:t>
            </a:r>
          </a:p>
        </p:txBody>
      </p:sp>
      <p:sp>
        <p:nvSpPr>
          <p:cNvPr id="9" name="Місце для тексту 37"/>
          <p:cNvSpPr>
            <a:spLocks noGrp="1"/>
          </p:cNvSpPr>
          <p:nvPr>
            <p:ph type="body" sz="quarter" idx="17" hasCustomPrompt="1"/>
          </p:nvPr>
        </p:nvSpPr>
        <p:spPr>
          <a:xfrm>
            <a:off x="6792680" y="3646710"/>
            <a:ext cx="2057400" cy="1130516"/>
          </a:xfrm>
          <a:solidFill>
            <a:schemeClr val="accent3"/>
          </a:solidFill>
        </p:spPr>
        <p:txBody>
          <a:bodyPr anchor="ctr" anchorCtr="0"/>
          <a:lstStyle>
            <a:lvl1pPr marL="173038" marR="0" indent="-1730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 lang="en-US" sz="1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point</a:t>
            </a:r>
          </a:p>
          <a:p>
            <a:pPr lvl="0"/>
            <a:r>
              <a:rPr lang="en-US" dirty="0" smtClean="0"/>
              <a:t>Click to add point</a:t>
            </a:r>
          </a:p>
          <a:p>
            <a:pPr lvl="0"/>
            <a:r>
              <a:rPr lang="en-US" dirty="0" smtClean="0"/>
              <a:t>Click to add point</a:t>
            </a:r>
          </a:p>
          <a:p>
            <a:pPr marL="173038" marR="0" lvl="0" indent="-1730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Click to add point</a:t>
            </a:r>
          </a:p>
        </p:txBody>
      </p:sp>
      <p:sp>
        <p:nvSpPr>
          <p:cNvPr id="10" name="Місце для тексту 37"/>
          <p:cNvSpPr>
            <a:spLocks noGrp="1"/>
          </p:cNvSpPr>
          <p:nvPr>
            <p:ph type="body" sz="quarter" idx="20" hasCustomPrompt="1"/>
          </p:nvPr>
        </p:nvSpPr>
        <p:spPr>
          <a:xfrm>
            <a:off x="285349" y="3646710"/>
            <a:ext cx="2057400" cy="1130516"/>
          </a:xfrm>
          <a:solidFill>
            <a:schemeClr val="accent3"/>
          </a:solidFill>
        </p:spPr>
        <p:txBody>
          <a:bodyPr anchor="ctr" anchorCtr="0"/>
          <a:lstStyle>
            <a:lvl1pPr marL="173038" marR="0" indent="-1730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 lang="en-US" sz="1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point</a:t>
            </a:r>
          </a:p>
          <a:p>
            <a:pPr lvl="0"/>
            <a:r>
              <a:rPr lang="en-US" dirty="0" smtClean="0"/>
              <a:t>Click to add point</a:t>
            </a:r>
          </a:p>
          <a:p>
            <a:pPr lvl="0"/>
            <a:r>
              <a:rPr lang="en-US" dirty="0" smtClean="0"/>
              <a:t>Click to add point</a:t>
            </a:r>
          </a:p>
          <a:p>
            <a:pPr marL="173038" marR="0" lvl="0" indent="-1730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Click to add point</a:t>
            </a:r>
          </a:p>
        </p:txBody>
      </p:sp>
      <p:sp>
        <p:nvSpPr>
          <p:cNvPr id="11" name="Місце для тексту 37"/>
          <p:cNvSpPr>
            <a:spLocks noGrp="1"/>
          </p:cNvSpPr>
          <p:nvPr>
            <p:ph type="body" sz="quarter" idx="14" hasCustomPrompt="1"/>
          </p:nvPr>
        </p:nvSpPr>
        <p:spPr>
          <a:xfrm>
            <a:off x="2449199" y="3646711"/>
            <a:ext cx="4245609" cy="1133856"/>
          </a:xfrm>
          <a:solidFill>
            <a:schemeClr val="accent4"/>
          </a:solidFill>
        </p:spPr>
        <p:txBody>
          <a:bodyPr anchor="ctr" anchorCtr="0"/>
          <a:lstStyle>
            <a:lvl1pPr marL="173038" marR="0" indent="-17303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 lang="uk-UA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uk-UA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point</a:t>
            </a:r>
          </a:p>
          <a:p>
            <a:pPr lvl="0"/>
            <a:r>
              <a:rPr lang="en-US" dirty="0" smtClean="0"/>
              <a:t>Click to add point</a:t>
            </a:r>
          </a:p>
          <a:p>
            <a:pPr lvl="0"/>
            <a:r>
              <a:rPr lang="en-US" dirty="0" smtClean="0"/>
              <a:t>Click to add point</a:t>
            </a:r>
          </a:p>
          <a:p>
            <a:pPr marL="173038" marR="0" lvl="0" indent="-17303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Click to add point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280" y="238887"/>
            <a:ext cx="6845300" cy="43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6394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6"/>
          <p:cNvGrpSpPr/>
          <p:nvPr userDrawn="1"/>
        </p:nvGrpSpPr>
        <p:grpSpPr>
          <a:xfrm>
            <a:off x="561975" y="992058"/>
            <a:ext cx="3852545" cy="3726232"/>
            <a:chOff x="661656" y="1113878"/>
            <a:chExt cx="3241615" cy="4968309"/>
          </a:xfrm>
        </p:grpSpPr>
        <p:cxnSp>
          <p:nvCxnSpPr>
            <p:cNvPr id="15" name="Straight Connector 10"/>
            <p:cNvCxnSpPr/>
            <p:nvPr/>
          </p:nvCxnSpPr>
          <p:spPr>
            <a:xfrm>
              <a:off x="661656" y="1510187"/>
              <a:ext cx="0" cy="4572000"/>
            </a:xfrm>
            <a:prstGeom prst="line">
              <a:avLst/>
            </a:prstGeom>
            <a:ln>
              <a:solidFill>
                <a:srgbClr val="DDDDD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9"/>
            <p:cNvSpPr/>
            <p:nvPr/>
          </p:nvSpPr>
          <p:spPr>
            <a:xfrm>
              <a:off x="661656" y="1113878"/>
              <a:ext cx="3234550" cy="5330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Crystal Osc</a:t>
              </a:r>
              <a:r>
                <a:rPr lang="en-US" b="1" dirty="0" smtClean="0">
                  <a:solidFill>
                    <a:schemeClr val="bg1"/>
                  </a:solidFill>
                </a:rPr>
                <a:t>.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Straight Connector 10"/>
            <p:cNvCxnSpPr/>
            <p:nvPr/>
          </p:nvCxnSpPr>
          <p:spPr>
            <a:xfrm>
              <a:off x="3903271" y="1510187"/>
              <a:ext cx="0" cy="4572000"/>
            </a:xfrm>
            <a:prstGeom prst="line">
              <a:avLst/>
            </a:prstGeom>
            <a:ln>
              <a:solidFill>
                <a:srgbClr val="DDDDD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561886" y="832168"/>
            <a:ext cx="3852616" cy="560110"/>
          </a:xfr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800" b="1" kern="1200" smtClean="0">
                <a:solidFill>
                  <a:schemeClr val="bg1"/>
                </a:solidFill>
              </a:defRPr>
            </a:lvl1pPr>
            <a:lvl2pPr>
              <a:defRPr lang="en-US" kern="1200" smtClean="0">
                <a:solidFill>
                  <a:schemeClr val="lt1"/>
                </a:solidFill>
                <a:ea typeface="+mn-ea"/>
              </a:defRPr>
            </a:lvl2pPr>
            <a:lvl3pPr>
              <a:defRPr lang="en-US" kern="1200" smtClean="0">
                <a:solidFill>
                  <a:schemeClr val="lt1"/>
                </a:solidFill>
                <a:ea typeface="+mn-ea"/>
              </a:defRPr>
            </a:lvl3pPr>
            <a:lvl4pPr>
              <a:defRPr lang="en-US" kern="1200" smtClean="0">
                <a:solidFill>
                  <a:schemeClr val="lt1"/>
                </a:solidFill>
                <a:ea typeface="+mn-ea"/>
              </a:defRPr>
            </a:lvl4pPr>
            <a:lvl5pPr>
              <a:defRPr lang="en-US" kern="1200">
                <a:solidFill>
                  <a:schemeClr val="lt1"/>
                </a:solidFill>
                <a:latin typeface="+mn-lt"/>
                <a:ea typeface="+mn-ea"/>
              </a:defRPr>
            </a:lvl5pPr>
          </a:lstStyle>
          <a:p>
            <a:pPr lvl="0" algn="ctr">
              <a:spcBef>
                <a:spcPct val="0"/>
              </a:spcBef>
            </a:pPr>
            <a:r>
              <a:rPr lang="en-US" dirty="0" smtClean="0"/>
              <a:t>Click to edit header</a:t>
            </a:r>
          </a:p>
        </p:txBody>
      </p:sp>
      <p:sp>
        <p:nvSpPr>
          <p:cNvPr id="40" name="Content Placeholder 39"/>
          <p:cNvSpPr>
            <a:spLocks noGrp="1"/>
          </p:cNvSpPr>
          <p:nvPr>
            <p:ph sz="quarter" idx="14" hasCustomPrompt="1"/>
          </p:nvPr>
        </p:nvSpPr>
        <p:spPr>
          <a:xfrm>
            <a:off x="692060" y="3218697"/>
            <a:ext cx="3595460" cy="1500188"/>
          </a:xfrm>
        </p:spPr>
        <p:txBody>
          <a:bodyPr/>
          <a:lstStyle>
            <a:lvl1pPr>
              <a:defRPr sz="1800" baseline="0"/>
            </a:lvl1pPr>
          </a:lstStyle>
          <a:p>
            <a:pPr lvl="0"/>
            <a:r>
              <a:rPr lang="en-US" dirty="0" smtClean="0"/>
              <a:t>Click to add content</a:t>
            </a:r>
          </a:p>
        </p:txBody>
      </p:sp>
      <p:sp>
        <p:nvSpPr>
          <p:cNvPr id="45" name="Місце для тексту 35"/>
          <p:cNvSpPr>
            <a:spLocks noGrp="1"/>
          </p:cNvSpPr>
          <p:nvPr>
            <p:ph type="body" sz="quarter" idx="18" hasCustomPrompt="1"/>
          </p:nvPr>
        </p:nvSpPr>
        <p:spPr>
          <a:xfrm>
            <a:off x="692060" y="1392279"/>
            <a:ext cx="3595460" cy="1827008"/>
          </a:xfrm>
        </p:spPr>
        <p:txBody>
          <a:bodyPr/>
          <a:lstStyle>
            <a:lvl1pPr marL="0" indent="0">
              <a:buNone/>
              <a:defRPr lang="uk-UA" sz="18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lang="uk-UA" sz="1600" dirty="0" smtClean="0">
                <a:solidFill>
                  <a:schemeClr val="accent2"/>
                </a:solidFill>
                <a:latin typeface="+mn-lt"/>
                <a:cs typeface="+mn-cs"/>
              </a:defRPr>
            </a:lvl2pPr>
            <a:lvl3pPr>
              <a:defRPr lang="uk-UA" sz="1400" dirty="0" smtClean="0">
                <a:solidFill>
                  <a:schemeClr val="accent2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280" y="238887"/>
            <a:ext cx="6845300" cy="43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grpSp>
        <p:nvGrpSpPr>
          <p:cNvPr id="32" name="Group 6"/>
          <p:cNvGrpSpPr/>
          <p:nvPr userDrawn="1"/>
        </p:nvGrpSpPr>
        <p:grpSpPr>
          <a:xfrm>
            <a:off x="4727258" y="992058"/>
            <a:ext cx="3852545" cy="3726232"/>
            <a:chOff x="661656" y="1113878"/>
            <a:chExt cx="3241615" cy="4968309"/>
          </a:xfrm>
        </p:grpSpPr>
        <p:cxnSp>
          <p:nvCxnSpPr>
            <p:cNvPr id="33" name="Straight Connector 10"/>
            <p:cNvCxnSpPr/>
            <p:nvPr/>
          </p:nvCxnSpPr>
          <p:spPr>
            <a:xfrm>
              <a:off x="661656" y="1510187"/>
              <a:ext cx="0" cy="4572000"/>
            </a:xfrm>
            <a:prstGeom prst="line">
              <a:avLst/>
            </a:prstGeom>
            <a:ln>
              <a:solidFill>
                <a:srgbClr val="DDDDD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19"/>
            <p:cNvSpPr/>
            <p:nvPr/>
          </p:nvSpPr>
          <p:spPr>
            <a:xfrm>
              <a:off x="661656" y="1113878"/>
              <a:ext cx="3234550" cy="5330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Crystal Osc</a:t>
              </a:r>
              <a:r>
                <a:rPr lang="en-US" b="1" dirty="0" smtClean="0">
                  <a:solidFill>
                    <a:schemeClr val="bg1"/>
                  </a:solidFill>
                </a:rPr>
                <a:t>.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cxnSp>
          <p:nvCxnSpPr>
            <p:cNvPr id="35" name="Straight Connector 10"/>
            <p:cNvCxnSpPr/>
            <p:nvPr/>
          </p:nvCxnSpPr>
          <p:spPr>
            <a:xfrm>
              <a:off x="3903271" y="1510187"/>
              <a:ext cx="0" cy="4572000"/>
            </a:xfrm>
            <a:prstGeom prst="line">
              <a:avLst/>
            </a:prstGeom>
            <a:ln>
              <a:solidFill>
                <a:srgbClr val="DDDDD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 Placeholder 26"/>
          <p:cNvSpPr>
            <a:spLocks noGrp="1"/>
          </p:cNvSpPr>
          <p:nvPr>
            <p:ph type="body" sz="quarter" idx="19" hasCustomPrompt="1"/>
          </p:nvPr>
        </p:nvSpPr>
        <p:spPr>
          <a:xfrm>
            <a:off x="4727169" y="832168"/>
            <a:ext cx="3852616" cy="560110"/>
          </a:xfr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800" b="1" kern="1200" smtClean="0">
                <a:solidFill>
                  <a:schemeClr val="bg1"/>
                </a:solidFill>
              </a:defRPr>
            </a:lvl1pPr>
            <a:lvl2pPr>
              <a:defRPr lang="en-US" kern="1200" smtClean="0">
                <a:solidFill>
                  <a:schemeClr val="lt1"/>
                </a:solidFill>
                <a:ea typeface="+mn-ea"/>
              </a:defRPr>
            </a:lvl2pPr>
            <a:lvl3pPr>
              <a:defRPr lang="en-US" kern="1200" smtClean="0">
                <a:solidFill>
                  <a:schemeClr val="lt1"/>
                </a:solidFill>
                <a:ea typeface="+mn-ea"/>
              </a:defRPr>
            </a:lvl3pPr>
            <a:lvl4pPr>
              <a:defRPr lang="en-US" kern="1200" smtClean="0">
                <a:solidFill>
                  <a:schemeClr val="lt1"/>
                </a:solidFill>
                <a:ea typeface="+mn-ea"/>
              </a:defRPr>
            </a:lvl4pPr>
            <a:lvl5pPr>
              <a:defRPr lang="en-US" kern="1200">
                <a:solidFill>
                  <a:schemeClr val="lt1"/>
                </a:solidFill>
                <a:latin typeface="+mn-lt"/>
                <a:ea typeface="+mn-ea"/>
              </a:defRPr>
            </a:lvl5pPr>
          </a:lstStyle>
          <a:p>
            <a:pPr lvl="0" algn="ctr">
              <a:spcBef>
                <a:spcPct val="0"/>
              </a:spcBef>
            </a:pPr>
            <a:r>
              <a:rPr lang="en-US" dirty="0" smtClean="0"/>
              <a:t>Click to edit header</a:t>
            </a:r>
          </a:p>
        </p:txBody>
      </p:sp>
      <p:sp>
        <p:nvSpPr>
          <p:cNvPr id="41" name="Content Placeholder 39"/>
          <p:cNvSpPr>
            <a:spLocks noGrp="1"/>
          </p:cNvSpPr>
          <p:nvPr>
            <p:ph sz="quarter" idx="20" hasCustomPrompt="1"/>
          </p:nvPr>
        </p:nvSpPr>
        <p:spPr>
          <a:xfrm>
            <a:off x="4851602" y="3218697"/>
            <a:ext cx="3595460" cy="150018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 smtClean="0"/>
              <a:t>Click to add content</a:t>
            </a:r>
          </a:p>
        </p:txBody>
      </p:sp>
      <p:sp>
        <p:nvSpPr>
          <p:cNvPr id="43" name="Місце для тексту 35"/>
          <p:cNvSpPr>
            <a:spLocks noGrp="1"/>
          </p:cNvSpPr>
          <p:nvPr>
            <p:ph type="body" sz="quarter" idx="21" hasCustomPrompt="1"/>
          </p:nvPr>
        </p:nvSpPr>
        <p:spPr>
          <a:xfrm>
            <a:off x="4851602" y="1392279"/>
            <a:ext cx="3595460" cy="1827008"/>
          </a:xfrm>
        </p:spPr>
        <p:txBody>
          <a:bodyPr/>
          <a:lstStyle>
            <a:lvl1pPr marL="0" indent="0">
              <a:buNone/>
              <a:defRPr lang="uk-UA" sz="18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lang="uk-UA" sz="1600" dirty="0" smtClean="0">
                <a:solidFill>
                  <a:schemeClr val="accent2"/>
                </a:solidFill>
                <a:latin typeface="+mn-lt"/>
                <a:cs typeface="+mn-cs"/>
              </a:defRPr>
            </a:lvl2pPr>
            <a:lvl3pPr>
              <a:defRPr lang="uk-UA" sz="1400" dirty="0" smtClean="0">
                <a:solidFill>
                  <a:schemeClr val="accent2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544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ment Defin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Місце для тексту 14"/>
          <p:cNvSpPr>
            <a:spLocks noGrp="1"/>
          </p:cNvSpPr>
          <p:nvPr>
            <p:ph type="body" sz="quarter" idx="10" hasCustomPrompt="1"/>
          </p:nvPr>
        </p:nvSpPr>
        <p:spPr>
          <a:xfrm>
            <a:off x="289624" y="1628828"/>
            <a:ext cx="2093976" cy="30498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137160" marR="0" indent="-1365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 panose="020B0604020202020204" pitchFamily="34" charset="0"/>
              <a:buChar char="•"/>
              <a:tabLst/>
              <a:defRPr kumimoji="0" lang="uk-UA" sz="1400" i="0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 marL="365760" indent="-137160">
              <a:buClr>
                <a:schemeClr val="accent6"/>
              </a:buClr>
              <a:buFont typeface="Arial" panose="020B0604020202020204" pitchFamily="34" charset="0"/>
              <a:buChar char="­"/>
              <a:defRPr kumimoji="0" lang="uk-UA" sz="1200" i="0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 marL="674370" indent="-171450">
              <a:buClr>
                <a:schemeClr val="accent6"/>
              </a:buClr>
              <a:buFont typeface="Arial" panose="020B0604020202020204" pitchFamily="34" charset="0"/>
              <a:buChar char="•"/>
              <a:defRPr kumimoji="0" lang="uk-UA" sz="1200" i="0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 marL="1371600" indent="0">
              <a:buNone/>
              <a:defRPr kumimoji="0" lang="uk-UA" sz="1400" i="0" u="none" strike="noStrike" kern="0" cap="none" spc="0" normalizeH="0" baseline="0" dirty="0" smtClean="0">
                <a:ln>
                  <a:noFill/>
                </a:ln>
                <a:solidFill>
                  <a:srgbClr val="1C2E4C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 marL="1828800" indent="0">
              <a:buNone/>
              <a:defRPr kumimoji="0" lang="uk-UA" sz="1400" i="0" u="none" strike="noStrike" kern="0" cap="none" spc="0" normalizeH="0" baseline="0" dirty="0">
                <a:ln>
                  <a:noFill/>
                </a:ln>
                <a:solidFill>
                  <a:srgbClr val="1C2E4C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  <a:lvl6pPr marL="2228850" indent="0">
              <a:buNone/>
              <a:defRPr/>
            </a:lvl6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1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6" name="Місце для тексту 14"/>
          <p:cNvSpPr>
            <a:spLocks noGrp="1"/>
          </p:cNvSpPr>
          <p:nvPr>
            <p:ph type="body" sz="quarter" idx="11" hasCustomPrompt="1"/>
          </p:nvPr>
        </p:nvSpPr>
        <p:spPr>
          <a:xfrm>
            <a:off x="289624" y="1005840"/>
            <a:ext cx="2093976" cy="599631"/>
          </a:xfrm>
          <a:solidFill>
            <a:schemeClr val="accent6"/>
          </a:solidFill>
        </p:spPr>
        <p:txBody>
          <a:bodyPr anchor="ctr" anchorCtr="0"/>
          <a:lstStyle>
            <a:lvl1pPr marL="0" marR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uk-UA" sz="16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 marL="457200" indent="0">
              <a:buNone/>
              <a:defRPr kumimoji="0" lang="uk-UA" sz="1400" i="0" u="none" strike="noStrike" kern="0" cap="none" spc="0" normalizeH="0" baseline="0" dirty="0" smtClean="0">
                <a:ln>
                  <a:noFill/>
                </a:ln>
                <a:solidFill>
                  <a:srgbClr val="1C2E4C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 marL="914400" indent="0">
              <a:buNone/>
              <a:defRPr kumimoji="0" lang="uk-UA" sz="1400" i="0" u="none" strike="noStrike" kern="0" cap="none" spc="0" normalizeH="0" baseline="0" dirty="0" smtClean="0">
                <a:ln>
                  <a:noFill/>
                </a:ln>
                <a:solidFill>
                  <a:srgbClr val="1C2E4C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 marL="1371600" indent="0">
              <a:buNone/>
              <a:defRPr kumimoji="0" lang="uk-UA" sz="1400" i="0" u="none" strike="noStrike" kern="0" cap="none" spc="0" normalizeH="0" baseline="0" dirty="0" smtClean="0">
                <a:ln>
                  <a:noFill/>
                </a:ln>
                <a:solidFill>
                  <a:srgbClr val="1C2E4C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 marL="1828800" indent="0">
              <a:buNone/>
              <a:defRPr kumimoji="0" lang="uk-UA" sz="1400" i="0" u="none" strike="noStrike" kern="0" cap="none" spc="0" normalizeH="0" baseline="0" dirty="0">
                <a:ln>
                  <a:noFill/>
                </a:ln>
                <a:solidFill>
                  <a:srgbClr val="1C2E4C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NSST Segment</a:t>
            </a:r>
          </a:p>
        </p:txBody>
      </p:sp>
      <p:sp>
        <p:nvSpPr>
          <p:cNvPr id="20" name="Місце для тексту 14"/>
          <p:cNvSpPr>
            <a:spLocks noGrp="1"/>
          </p:cNvSpPr>
          <p:nvPr>
            <p:ph type="body" sz="quarter" idx="13" hasCustomPrompt="1"/>
          </p:nvPr>
        </p:nvSpPr>
        <p:spPr>
          <a:xfrm>
            <a:off x="2441338" y="1005840"/>
            <a:ext cx="2093976" cy="599631"/>
          </a:xfrm>
          <a:solidFill>
            <a:schemeClr val="accent4"/>
          </a:solidFill>
        </p:spPr>
        <p:txBody>
          <a:bodyPr anchor="ctr" anchorCtr="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 kumimoji="0" lang="uk-UA" sz="1600" b="0" i="0" u="none" strike="noStrike" kern="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 marL="457200" indent="0">
              <a:buNone/>
              <a:defRPr kumimoji="0" lang="uk-UA" sz="1400" i="0" u="none" strike="noStrike" kern="0" cap="none" spc="0" normalizeH="0" baseline="0" dirty="0" smtClean="0">
                <a:ln>
                  <a:noFill/>
                </a:ln>
                <a:solidFill>
                  <a:srgbClr val="1C2E4C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 marL="914400" indent="0">
              <a:buNone/>
              <a:defRPr kumimoji="0" lang="uk-UA" sz="1400" i="0" u="none" strike="noStrike" kern="0" cap="none" spc="0" normalizeH="0" baseline="0" dirty="0" smtClean="0">
                <a:ln>
                  <a:noFill/>
                </a:ln>
                <a:solidFill>
                  <a:srgbClr val="1C2E4C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 marL="1371600" indent="0">
              <a:buNone/>
              <a:defRPr kumimoji="0" lang="uk-UA" sz="1400" i="0" u="none" strike="noStrike" kern="0" cap="none" spc="0" normalizeH="0" baseline="0" dirty="0" smtClean="0">
                <a:ln>
                  <a:noFill/>
                </a:ln>
                <a:solidFill>
                  <a:srgbClr val="1C2E4C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 marL="1828800" indent="0">
              <a:buNone/>
              <a:defRPr kumimoji="0" lang="uk-UA" sz="1400" i="0" u="none" strike="noStrike" kern="0" cap="none" spc="0" normalizeH="0" baseline="0" dirty="0">
                <a:ln>
                  <a:noFill/>
                </a:ln>
                <a:solidFill>
                  <a:srgbClr val="1C2E4C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Mobile-Wearable</a:t>
            </a:r>
            <a:endParaRPr lang="en-US" dirty="0" smtClean="0"/>
          </a:p>
        </p:txBody>
      </p:sp>
      <p:sp>
        <p:nvSpPr>
          <p:cNvPr id="22" name="Місце для тексту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93052" y="1005840"/>
            <a:ext cx="2093976" cy="599631"/>
          </a:xfrm>
          <a:solidFill>
            <a:schemeClr val="accent3"/>
          </a:solidFill>
        </p:spPr>
        <p:txBody>
          <a:bodyPr anchor="ctr" anchorCtr="0"/>
          <a:lstStyle>
            <a:lvl1pPr marL="0" marR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uk-UA" sz="16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 marL="457200" indent="0">
              <a:buNone/>
              <a:defRPr kumimoji="0" lang="uk-UA" sz="1400" i="0" u="none" strike="noStrike" kern="0" cap="none" spc="0" normalizeH="0" baseline="0" dirty="0" smtClean="0">
                <a:ln>
                  <a:noFill/>
                </a:ln>
                <a:solidFill>
                  <a:srgbClr val="1C2E4C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 marL="914400" indent="0">
              <a:buNone/>
              <a:defRPr kumimoji="0" lang="uk-UA" sz="1400" i="0" u="none" strike="noStrike" kern="0" cap="none" spc="0" normalizeH="0" baseline="0" dirty="0" smtClean="0">
                <a:ln>
                  <a:noFill/>
                </a:ln>
                <a:solidFill>
                  <a:srgbClr val="1C2E4C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 marL="1371600" indent="0">
              <a:buNone/>
              <a:defRPr kumimoji="0" lang="uk-UA" sz="1400" i="0" u="none" strike="noStrike" kern="0" cap="none" spc="0" normalizeH="0" baseline="0" dirty="0" smtClean="0">
                <a:ln>
                  <a:noFill/>
                </a:ln>
                <a:solidFill>
                  <a:srgbClr val="1C2E4C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 marL="1828800" indent="0">
              <a:buNone/>
              <a:defRPr kumimoji="0" lang="uk-UA" sz="1400" i="0" u="none" strike="noStrike" kern="0" cap="none" spc="0" normalizeH="0" baseline="0" dirty="0">
                <a:ln>
                  <a:noFill/>
                </a:ln>
                <a:solidFill>
                  <a:srgbClr val="1C2E4C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Industrial-Automotive</a:t>
            </a:r>
          </a:p>
        </p:txBody>
      </p:sp>
      <p:sp>
        <p:nvSpPr>
          <p:cNvPr id="24" name="Місце для тексту 14"/>
          <p:cNvSpPr>
            <a:spLocks noGrp="1"/>
          </p:cNvSpPr>
          <p:nvPr>
            <p:ph type="body" sz="quarter" idx="17" hasCustomPrompt="1"/>
          </p:nvPr>
        </p:nvSpPr>
        <p:spPr>
          <a:xfrm>
            <a:off x="6744766" y="1005840"/>
            <a:ext cx="2093976" cy="599631"/>
          </a:xfrm>
          <a:solidFill>
            <a:schemeClr val="accent5"/>
          </a:solidFill>
        </p:spPr>
        <p:txBody>
          <a:bodyPr anchor="ctr" anchorCtr="0"/>
          <a:lstStyle>
            <a:lvl1pPr marL="0" indent="0" algn="ctr">
              <a:buNone/>
              <a:defRPr kumimoji="0" lang="uk-UA" sz="1600" b="0" i="0" u="none" strike="noStrike" kern="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 marL="457200" indent="0">
              <a:buNone/>
              <a:defRPr kumimoji="0" lang="uk-UA" sz="1400" i="0" u="none" strike="noStrike" kern="0" cap="none" spc="0" normalizeH="0" baseline="0" dirty="0" smtClean="0">
                <a:ln>
                  <a:noFill/>
                </a:ln>
                <a:solidFill>
                  <a:srgbClr val="1C2E4C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 marL="914400" indent="0">
              <a:buNone/>
              <a:defRPr kumimoji="0" lang="uk-UA" sz="1400" i="0" u="none" strike="noStrike" kern="0" cap="none" spc="0" normalizeH="0" baseline="0" dirty="0" smtClean="0">
                <a:ln>
                  <a:noFill/>
                </a:ln>
                <a:solidFill>
                  <a:srgbClr val="1C2E4C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 marL="1371600" indent="0">
              <a:buNone/>
              <a:defRPr kumimoji="0" lang="uk-UA" sz="1400" i="0" u="none" strike="noStrike" kern="0" cap="none" spc="0" normalizeH="0" baseline="0" dirty="0" smtClean="0">
                <a:ln>
                  <a:noFill/>
                </a:ln>
                <a:solidFill>
                  <a:srgbClr val="1C2E4C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 marL="1828800" indent="0">
              <a:buNone/>
              <a:defRPr kumimoji="0" lang="uk-UA" sz="1400" i="0" u="none" strike="noStrike" kern="0" cap="none" spc="0" normalizeH="0" baseline="0" dirty="0">
                <a:ln>
                  <a:noFill/>
                </a:ln>
                <a:solidFill>
                  <a:srgbClr val="1C2E4C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Consumer</a:t>
            </a:r>
          </a:p>
        </p:txBody>
      </p:sp>
      <p:sp>
        <p:nvSpPr>
          <p:cNvPr id="12" name="Місце для тексту 14"/>
          <p:cNvSpPr>
            <a:spLocks noGrp="1"/>
          </p:cNvSpPr>
          <p:nvPr>
            <p:ph type="body" sz="quarter" idx="18" hasCustomPrompt="1"/>
          </p:nvPr>
        </p:nvSpPr>
        <p:spPr>
          <a:xfrm>
            <a:off x="2440491" y="1628828"/>
            <a:ext cx="2093976" cy="30498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137160" marR="0" indent="-1365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 panose="020B0604020202020204" pitchFamily="34" charset="0"/>
              <a:buChar char="•"/>
              <a:tabLst/>
              <a:defRPr kumimoji="0" lang="uk-UA" sz="1400" i="0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 marL="365760" indent="-137160">
              <a:buClr>
                <a:schemeClr val="accent4"/>
              </a:buClr>
              <a:buFont typeface="Arial" panose="020B0604020202020204" pitchFamily="34" charset="0"/>
              <a:buChar char="­"/>
              <a:defRPr kumimoji="0" lang="uk-UA" sz="1200" i="0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 marL="674370" indent="-171450">
              <a:buClr>
                <a:schemeClr val="accent4"/>
              </a:buClr>
              <a:buFont typeface="Arial" panose="020B0604020202020204" pitchFamily="34" charset="0"/>
              <a:buChar char="•"/>
              <a:defRPr kumimoji="0" lang="uk-UA" sz="1200" i="0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 marL="1371600" indent="0">
              <a:buNone/>
              <a:defRPr kumimoji="0" lang="uk-UA" sz="1400" i="0" u="none" strike="noStrike" kern="0" cap="none" spc="0" normalizeH="0" baseline="0" dirty="0" smtClean="0">
                <a:ln>
                  <a:noFill/>
                </a:ln>
                <a:solidFill>
                  <a:srgbClr val="1C2E4C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 marL="1828800" indent="0">
              <a:buNone/>
              <a:defRPr kumimoji="0" lang="uk-UA" sz="1400" i="0" u="none" strike="noStrike" kern="0" cap="none" spc="0" normalizeH="0" baseline="0" dirty="0">
                <a:ln>
                  <a:noFill/>
                </a:ln>
                <a:solidFill>
                  <a:srgbClr val="1C2E4C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  <a:lvl6pPr marL="2228850" indent="0">
              <a:buNone/>
              <a:defRPr/>
            </a:lvl6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1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3" name="Місце для тексту 14"/>
          <p:cNvSpPr>
            <a:spLocks noGrp="1"/>
          </p:cNvSpPr>
          <p:nvPr>
            <p:ph type="body" sz="quarter" idx="19" hasCustomPrompt="1"/>
          </p:nvPr>
        </p:nvSpPr>
        <p:spPr>
          <a:xfrm>
            <a:off x="4591358" y="1628828"/>
            <a:ext cx="2093976" cy="30498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137160" marR="0" indent="-1365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kumimoji="0" lang="uk-UA" sz="1400" i="0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 marL="365760" indent="-137160">
              <a:buClr>
                <a:schemeClr val="accent3"/>
              </a:buClr>
              <a:buFont typeface="Arial" panose="020B0604020202020204" pitchFamily="34" charset="0"/>
              <a:buChar char="­"/>
              <a:defRPr kumimoji="0" lang="uk-UA" sz="1200" i="0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 marL="674370" indent="-171450">
              <a:buClr>
                <a:schemeClr val="accent3"/>
              </a:buClr>
              <a:buFont typeface="Arial" panose="020B0604020202020204" pitchFamily="34" charset="0"/>
              <a:buChar char="•"/>
              <a:defRPr kumimoji="0" lang="uk-UA" sz="1200" i="0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 marL="1371600" indent="0">
              <a:buNone/>
              <a:defRPr kumimoji="0" lang="uk-UA" sz="1400" i="0" u="none" strike="noStrike" kern="0" cap="none" spc="0" normalizeH="0" baseline="0" dirty="0" smtClean="0">
                <a:ln>
                  <a:noFill/>
                </a:ln>
                <a:solidFill>
                  <a:srgbClr val="1C2E4C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 marL="1828800" indent="0">
              <a:buNone/>
              <a:defRPr kumimoji="0" lang="uk-UA" sz="1400" i="0" u="none" strike="noStrike" kern="0" cap="none" spc="0" normalizeH="0" baseline="0" dirty="0">
                <a:ln>
                  <a:noFill/>
                </a:ln>
                <a:solidFill>
                  <a:srgbClr val="1C2E4C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  <a:lvl6pPr marL="2228850" indent="0">
              <a:buNone/>
              <a:defRPr/>
            </a:lvl6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1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4" name="Місце для тексту 14"/>
          <p:cNvSpPr>
            <a:spLocks noGrp="1"/>
          </p:cNvSpPr>
          <p:nvPr>
            <p:ph type="body" sz="quarter" idx="20" hasCustomPrompt="1"/>
          </p:nvPr>
        </p:nvSpPr>
        <p:spPr>
          <a:xfrm>
            <a:off x="6742226" y="1628828"/>
            <a:ext cx="2093976" cy="30498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137160" marR="0" indent="-1365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 kumimoji="0" lang="uk-UA" sz="1400" i="0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 marL="365760" indent="-137160">
              <a:buClr>
                <a:schemeClr val="accent5"/>
              </a:buClr>
              <a:buFont typeface="Arial" panose="020B0604020202020204" pitchFamily="34" charset="0"/>
              <a:buChar char="­"/>
              <a:defRPr kumimoji="0" lang="uk-UA" sz="1200" i="0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 marL="674370" indent="-171450">
              <a:buClr>
                <a:schemeClr val="accent5"/>
              </a:buClr>
              <a:buFont typeface="Arial" panose="020B0604020202020204" pitchFamily="34" charset="0"/>
              <a:buChar char="•"/>
              <a:defRPr kumimoji="0" lang="uk-UA" sz="1200" i="0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 marL="1371600" indent="0">
              <a:buNone/>
              <a:defRPr kumimoji="0" lang="uk-UA" sz="1400" i="0" u="none" strike="noStrike" kern="0" cap="none" spc="0" normalizeH="0" baseline="0" dirty="0" smtClean="0">
                <a:ln>
                  <a:noFill/>
                </a:ln>
                <a:solidFill>
                  <a:srgbClr val="1C2E4C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 marL="1828800" indent="0">
              <a:buNone/>
              <a:defRPr kumimoji="0" lang="uk-UA" sz="1400" i="0" u="none" strike="noStrike" kern="0" cap="none" spc="0" normalizeH="0" baseline="0" dirty="0">
                <a:ln>
                  <a:noFill/>
                </a:ln>
                <a:solidFill>
                  <a:srgbClr val="1C2E4C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  <a:lvl6pPr marL="2228850" indent="0">
              <a:buNone/>
              <a:defRPr/>
            </a:lvl6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1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280" y="238887"/>
            <a:ext cx="6845300" cy="43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3827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280" y="238887"/>
            <a:ext cx="6845300" cy="43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612578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305"/>
          <a:stretch/>
        </p:blipFill>
        <p:spPr>
          <a:xfrm>
            <a:off x="1033669" y="0"/>
            <a:ext cx="8110331" cy="514350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4917283"/>
            <a:ext cx="9144000" cy="2262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A3301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none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92100" y="796528"/>
            <a:ext cx="4191000" cy="3972322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0C2F"/>
              </a:buClr>
              <a:buSzTx/>
              <a:buFontTx/>
              <a:buNone/>
              <a:tabLst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0C2F"/>
              </a:buClr>
              <a:buSzTx/>
              <a:buFontTx/>
              <a:buChar char="•"/>
              <a:tabLst/>
              <a:defRPr/>
            </a:pPr>
            <a:r>
              <a:rPr lang="en-US" dirty="0" smtClean="0"/>
              <a:t>Click to add text (Press </a:t>
            </a:r>
            <a:r>
              <a:rPr lang="uk-UA" dirty="0" smtClean="0"/>
              <a:t>«</a:t>
            </a:r>
            <a:r>
              <a:rPr lang="en-US" dirty="0" smtClean="0"/>
              <a:t>Tab</a:t>
            </a:r>
            <a:r>
              <a:rPr lang="uk-UA" dirty="0" smtClean="0"/>
              <a:t>»</a:t>
            </a:r>
            <a:r>
              <a:rPr lang="en-US" dirty="0" smtClean="0"/>
              <a:t> for next list level)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35500" y="796528"/>
            <a:ext cx="4197350" cy="3972322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0C2F"/>
              </a:buClr>
              <a:buSzTx/>
              <a:buFontTx/>
              <a:buChar char="•"/>
              <a:tabLst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0C2F"/>
              </a:buClr>
              <a:buSzTx/>
              <a:buFontTx/>
              <a:buChar char="•"/>
              <a:tabLst/>
              <a:defRPr/>
            </a:pPr>
            <a:r>
              <a:rPr lang="en-US" dirty="0" smtClean="0"/>
              <a:t>Click to add text (Press </a:t>
            </a:r>
            <a:r>
              <a:rPr lang="uk-UA" dirty="0" smtClean="0"/>
              <a:t>«</a:t>
            </a:r>
            <a:r>
              <a:rPr lang="en-US" dirty="0" smtClean="0"/>
              <a:t>Tab</a:t>
            </a:r>
            <a:r>
              <a:rPr lang="uk-UA" dirty="0" smtClean="0"/>
              <a:t>»</a:t>
            </a:r>
            <a:r>
              <a:rPr lang="en-US" dirty="0" smtClean="0"/>
              <a:t> for next list level)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280" y="238887"/>
            <a:ext cx="6845300" cy="43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7975" y="800065"/>
            <a:ext cx="4179888" cy="508236"/>
          </a:xfrm>
          <a:solidFill>
            <a:schemeClr val="accent1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7975" y="1317828"/>
            <a:ext cx="4179888" cy="3451022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buClr>
                <a:schemeClr val="accent1"/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buClr>
                <a:schemeClr val="accent1"/>
              </a:buClr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buClr>
                <a:schemeClr val="accent1"/>
              </a:buClr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add text (Press «Tab» for next list level)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56138" y="800065"/>
            <a:ext cx="4187825" cy="508236"/>
          </a:xfrm>
          <a:solidFill>
            <a:schemeClr val="tx2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56138" y="1317828"/>
            <a:ext cx="4187825" cy="3451022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buClr>
                <a:schemeClr val="tx2"/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buClr>
                <a:schemeClr val="tx2"/>
              </a:buClr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buClr>
                <a:schemeClr val="tx2"/>
              </a:buClr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add text (Press «Tab» for next list level)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280" y="238887"/>
            <a:ext cx="6845300" cy="43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280" y="238887"/>
            <a:ext cx="6845300" cy="43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7" y="795576"/>
            <a:ext cx="8540496" cy="39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51392" y="4850892"/>
            <a:ext cx="292608" cy="29260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69161" y="4853940"/>
            <a:ext cx="20056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SiTime Confidential</a:t>
            </a:r>
            <a:r>
              <a:rPr lang="en-US" sz="800" spc="2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– </a:t>
            </a:r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Do Not Distribute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26478" y="4882896"/>
            <a:ext cx="329184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0C07099-335C-8144-8BF1-928984DA9B71}" type="slidenum">
              <a:rPr lang="en-US" sz="900" smtClean="0">
                <a:solidFill>
                  <a:schemeClr val="bg1"/>
                </a:solidFill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111" y="257012"/>
            <a:ext cx="1343087" cy="3977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94" r:id="rId3"/>
    <p:sldLayoutId id="2147483695" r:id="rId4"/>
    <p:sldLayoutId id="2147483715" r:id="rId5"/>
    <p:sldLayoutId id="2147483655" r:id="rId6"/>
    <p:sldLayoutId id="2147483656" r:id="rId7"/>
    <p:sldLayoutId id="2147483657" r:id="rId8"/>
    <p:sldLayoutId id="2147483659" r:id="rId9"/>
    <p:sldLayoutId id="2147483693" r:id="rId10"/>
    <p:sldLayoutId id="2147483692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A3301D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A3301D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A3301D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A3301D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A3301D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A3301D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A3301D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A3301D"/>
          </a:solidFill>
          <a:latin typeface="Arial" charset="0"/>
          <a:cs typeface="Arial" charset="0"/>
        </a:defRPr>
      </a:lvl9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BA0C2F"/>
        </a:buClr>
        <a:buSzTx/>
        <a:buFontTx/>
        <a:buChar char="•"/>
        <a:tabLst/>
        <a:defRPr sz="20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­"/>
        <a:tabLst/>
        <a:defRPr sz="1600">
          <a:solidFill>
            <a:schemeClr val="tx1">
              <a:lumMod val="95000"/>
              <a:lumOff val="5000"/>
            </a:schemeClr>
          </a:solidFill>
          <a:latin typeface="+mn-lt"/>
          <a:cs typeface="+mn-cs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Tx/>
        <a:buFontTx/>
        <a:buChar char="•"/>
        <a:tabLst/>
        <a:defRPr sz="1400">
          <a:solidFill>
            <a:schemeClr val="tx1">
              <a:lumMod val="95000"/>
              <a:lumOff val="5000"/>
            </a:schemeClr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­"/>
        <a:defRPr sz="1200">
          <a:solidFill>
            <a:schemeClr val="tx1">
              <a:lumMod val="95000"/>
              <a:lumOff val="5000"/>
            </a:schemeClr>
          </a:solidFill>
          <a:latin typeface="+mn-lt"/>
          <a:cs typeface="+mn-cs"/>
        </a:defRPr>
      </a:lvl4pPr>
      <a:lvl5pPr marL="20002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200">
          <a:solidFill>
            <a:schemeClr val="tx1">
              <a:lumMod val="95000"/>
              <a:lumOff val="5000"/>
            </a:schemeClr>
          </a:solidFill>
          <a:latin typeface="+mj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Verdana" pitchFamily="34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Verdana" pitchFamily="34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Verdana" pitchFamily="34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Verdana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280" y="238887"/>
            <a:ext cx="6845300" cy="43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7" y="795576"/>
            <a:ext cx="8540496" cy="39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51392" y="4850892"/>
            <a:ext cx="292608" cy="2926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826478" y="4882896"/>
            <a:ext cx="329184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0C07099-335C-8144-8BF1-928984DA9B71}" type="slidenum">
              <a:rPr lang="en-US" sz="900" smtClean="0">
                <a:solidFill>
                  <a:schemeClr val="bg1"/>
                </a:solidFill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111" y="257012"/>
            <a:ext cx="1343087" cy="39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8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A3301D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A3301D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A3301D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A3301D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A3301D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A3301D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A3301D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A3301D"/>
          </a:solidFill>
          <a:latin typeface="Arial" charset="0"/>
          <a:cs typeface="Arial" charset="0"/>
        </a:defRPr>
      </a:lvl9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BA0C2F"/>
        </a:buClr>
        <a:buSzTx/>
        <a:buFontTx/>
        <a:buChar char="•"/>
        <a:tabLst/>
        <a:defRPr sz="20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­"/>
        <a:tabLst/>
        <a:defRPr sz="1600">
          <a:solidFill>
            <a:schemeClr val="tx1">
              <a:lumMod val="95000"/>
              <a:lumOff val="5000"/>
            </a:schemeClr>
          </a:solidFill>
          <a:latin typeface="+mn-lt"/>
          <a:cs typeface="+mn-cs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Tx/>
        <a:buFontTx/>
        <a:buChar char="•"/>
        <a:tabLst/>
        <a:defRPr sz="1400">
          <a:solidFill>
            <a:schemeClr val="tx1">
              <a:lumMod val="95000"/>
              <a:lumOff val="5000"/>
            </a:schemeClr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­"/>
        <a:defRPr sz="1200">
          <a:solidFill>
            <a:schemeClr val="tx1">
              <a:lumMod val="95000"/>
              <a:lumOff val="5000"/>
            </a:schemeClr>
          </a:solidFill>
          <a:latin typeface="+mn-lt"/>
          <a:cs typeface="+mn-cs"/>
        </a:defRPr>
      </a:lvl4pPr>
      <a:lvl5pPr marL="20002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200">
          <a:solidFill>
            <a:schemeClr val="tx1">
              <a:lumMod val="95000"/>
              <a:lumOff val="5000"/>
            </a:schemeClr>
          </a:solidFill>
          <a:latin typeface="+mj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Verdana" pitchFamily="34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Verdana" pitchFamily="34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Verdana" pitchFamily="34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Verdana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Selecting an Oscillator to Solve 5G Synchronization Challenges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96913" y="3992112"/>
            <a:ext cx="4546600" cy="770010"/>
          </a:xfrm>
        </p:spPr>
        <p:txBody>
          <a:bodyPr/>
          <a:lstStyle/>
          <a:p>
            <a:r>
              <a:rPr lang="en-US" dirty="0"/>
              <a:t>ITSF 2018</a:t>
            </a:r>
          </a:p>
          <a:p>
            <a:r>
              <a:rPr lang="en-US" dirty="0"/>
              <a:t>Nazariy Tshchynskyy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56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PTP Time Error (without </a:t>
            </a:r>
            <a:r>
              <a:rPr lang="en-US" dirty="0" err="1"/>
              <a:t>SyncE</a:t>
            </a:r>
            <a:r>
              <a:rPr lang="en-US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6400" y="660792"/>
            <a:ext cx="7249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Sync loop Time constant = 20s; Temperature change rate = 10</a:t>
            </a:r>
            <a:r>
              <a:rPr lang="en-US" dirty="0" smtClean="0">
                <a:latin typeface="Times New Roman"/>
                <a:cs typeface="Times New Roman"/>
              </a:rPr>
              <a:t>°</a:t>
            </a:r>
            <a:r>
              <a:rPr lang="en-US" dirty="0" smtClean="0"/>
              <a:t>C/min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971843"/>
            <a:ext cx="6575579" cy="275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19" y="3612858"/>
            <a:ext cx="6217921" cy="134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273810" y="2192452"/>
            <a:ext cx="5478780" cy="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73810" y="2541702"/>
            <a:ext cx="5478780" cy="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47409" y="1898605"/>
            <a:ext cx="1013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+</a:t>
            </a:r>
            <a:r>
              <a:rPr lang="en-US" sz="1400" dirty="0" smtClean="0">
                <a:solidFill>
                  <a:srgbClr val="C00000"/>
                </a:solidFill>
              </a:rPr>
              <a:t>100 ns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47409" y="2526410"/>
            <a:ext cx="1013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lang="en-US" sz="1400" dirty="0" smtClean="0">
                <a:solidFill>
                  <a:srgbClr val="C00000"/>
                </a:solidFill>
              </a:rPr>
              <a:t>100 ns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1530" y="2816586"/>
            <a:ext cx="2026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T-BC requires 100ns or 70ns Max Time Error Generation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806700" y="1203668"/>
            <a:ext cx="1644650" cy="203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060700" y="1406868"/>
            <a:ext cx="139700" cy="96520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85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SyncE</a:t>
            </a:r>
            <a:r>
              <a:rPr lang="en-US" dirty="0"/>
              <a:t> assists PTP by providing frequency reference traceable to PRC</a:t>
            </a:r>
          </a:p>
          <a:p>
            <a:r>
              <a:rPr lang="en-US" dirty="0"/>
              <a:t>Bandwidth of </a:t>
            </a:r>
            <a:r>
              <a:rPr lang="en-US" dirty="0" err="1"/>
              <a:t>SyncE</a:t>
            </a:r>
            <a:r>
              <a:rPr lang="en-US" dirty="0"/>
              <a:t> loop is faster than PTP and can vary from 0.1Hz to 10Hz</a:t>
            </a:r>
          </a:p>
          <a:p>
            <a:r>
              <a:rPr lang="en-US" dirty="0"/>
              <a:t>Local oscillator is synchronized to PRC with 0.1Hz to 10Hz BW </a:t>
            </a:r>
            <a:r>
              <a:rPr lang="en-US" dirty="0">
                <a:latin typeface="Calibri"/>
              </a:rPr>
              <a:t>→</a:t>
            </a:r>
            <a:r>
              <a:rPr lang="en-US" dirty="0"/>
              <a:t> equivalent of having more stable local oscillator</a:t>
            </a:r>
          </a:p>
          <a:p>
            <a:r>
              <a:rPr lang="en-US" dirty="0"/>
              <a:t>Temperature sensitivity of local oscillator is filtered by </a:t>
            </a:r>
            <a:r>
              <a:rPr lang="en-US" dirty="0" err="1"/>
              <a:t>SyncE</a:t>
            </a:r>
            <a:r>
              <a:rPr lang="en-US" dirty="0"/>
              <a:t> loop which allows keeping the performance, but using less stable oscillator</a:t>
            </a:r>
          </a:p>
          <a:p>
            <a:r>
              <a:rPr lang="en-US" dirty="0"/>
              <a:t>Choosing poor stability TCXO may violate MTIE/TDEV wander generation requirement, especially under environmental stressors!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PTP+SyncE</a:t>
            </a:r>
            <a:r>
              <a:rPr lang="en-US" dirty="0"/>
              <a:t> Performance</a:t>
            </a:r>
          </a:p>
        </p:txBody>
      </p:sp>
    </p:spTree>
    <p:extLst>
      <p:ext uri="{BB962C8B-B14F-4D97-AF65-F5344CB8AC3E}">
        <p14:creationId xmlns:p14="http://schemas.microsoft.com/office/powerpoint/2010/main" val="292163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PTP+SyncE</a:t>
            </a:r>
            <a:r>
              <a:rPr lang="en-US" dirty="0"/>
              <a:t> Reduces TE Generation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5" y="946965"/>
            <a:ext cx="6575578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400" y="651739"/>
            <a:ext cx="6069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SyncE</a:t>
            </a:r>
            <a:r>
              <a:rPr lang="en-US" dirty="0" smtClean="0"/>
              <a:t> BW = 0.1Hz; Temperature change rate = 10</a:t>
            </a:r>
            <a:r>
              <a:rPr lang="en-US" dirty="0" smtClean="0">
                <a:latin typeface="Times New Roman"/>
                <a:cs typeface="Times New Roman"/>
              </a:rPr>
              <a:t>°</a:t>
            </a:r>
            <a:r>
              <a:rPr lang="en-US" dirty="0" smtClean="0"/>
              <a:t>C/min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280160" y="2075449"/>
            <a:ext cx="5478780" cy="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80160" y="2462799"/>
            <a:ext cx="5478780" cy="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26052" y="1819702"/>
            <a:ext cx="1013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+</a:t>
            </a:r>
            <a:r>
              <a:rPr lang="en-US" sz="1400" dirty="0" smtClean="0">
                <a:solidFill>
                  <a:srgbClr val="C00000"/>
                </a:solidFill>
              </a:rPr>
              <a:t>100 ns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8795" y="2443749"/>
            <a:ext cx="1013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lang="en-US" sz="1400" dirty="0" smtClean="0">
                <a:solidFill>
                  <a:srgbClr val="C00000"/>
                </a:solidFill>
              </a:rPr>
              <a:t>100 ns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19" y="3603805"/>
            <a:ext cx="6217921" cy="134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117080" y="747879"/>
            <a:ext cx="2026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T-BC requires 100ns or 70ns Max Time Error Generation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97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both </a:t>
            </a:r>
            <a:r>
              <a:rPr lang="en-US" dirty="0" err="1"/>
              <a:t>SyncE</a:t>
            </a:r>
            <a:r>
              <a:rPr lang="en-US" dirty="0"/>
              <a:t> and PTP is lost device enters holdover mode</a:t>
            </a:r>
          </a:p>
          <a:p>
            <a:r>
              <a:rPr lang="en-US" dirty="0"/>
              <a:t>Holdover performance is defined by the local oscillator</a:t>
            </a:r>
          </a:p>
          <a:p>
            <a:r>
              <a:rPr lang="en-US" dirty="0"/>
              <a:t>Good OCXO is required to extend holdover time</a:t>
            </a:r>
          </a:p>
          <a:p>
            <a:r>
              <a:rPr lang="en-US" dirty="0"/>
              <a:t>Holdover measurement can be time consuming and difficult</a:t>
            </a:r>
          </a:p>
          <a:p>
            <a:r>
              <a:rPr lang="en-US" dirty="0"/>
              <a:t>Simulation can be used to speed up Holdover evaluation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Holdover Challenges</a:t>
            </a:r>
          </a:p>
        </p:txBody>
      </p:sp>
    </p:spTree>
    <p:extLst>
      <p:ext uri="{BB962C8B-B14F-4D97-AF65-F5344CB8AC3E}">
        <p14:creationId xmlns:p14="http://schemas.microsoft.com/office/powerpoint/2010/main" val="406279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Input data used for Holdover simulation</a:t>
            </a:r>
          </a:p>
          <a:p>
            <a:pPr lvl="1"/>
            <a:r>
              <a:rPr lang="en-US" sz="2000" dirty="0"/>
              <a:t>Frequency vs Temperature characteristic of the oscillator</a:t>
            </a:r>
          </a:p>
          <a:p>
            <a:pPr lvl="1"/>
            <a:r>
              <a:rPr lang="en-US" sz="2000" dirty="0"/>
              <a:t>Drift rate of the oscillator</a:t>
            </a:r>
          </a:p>
          <a:p>
            <a:pPr lvl="1"/>
            <a:r>
              <a:rPr lang="en-US" sz="2000" dirty="0"/>
              <a:t>24 hours of continuous oscillator frequency data at constant temperature</a:t>
            </a:r>
          </a:p>
          <a:p>
            <a:pPr lvl="1"/>
            <a:r>
              <a:rPr lang="en-US" sz="2000" dirty="0"/>
              <a:t>Temperature change profile in the application</a:t>
            </a:r>
          </a:p>
          <a:p>
            <a:r>
              <a:rPr lang="en-US" sz="2400" dirty="0"/>
              <a:t>It is important to sweep starting point of Holdover calculation in time with fine step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Holdover Simulation</a:t>
            </a:r>
          </a:p>
        </p:txBody>
      </p:sp>
    </p:spTree>
    <p:extLst>
      <p:ext uri="{BB962C8B-B14F-4D97-AF65-F5344CB8AC3E}">
        <p14:creationId xmlns:p14="http://schemas.microsoft.com/office/powerpoint/2010/main" val="256582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Holdover Simulation Model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10" y="621520"/>
            <a:ext cx="7031628" cy="4439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066" y="610582"/>
            <a:ext cx="2536767" cy="10481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11" name="Curved Connector 10"/>
          <p:cNvCxnSpPr>
            <a:endCxn id="2" idx="1"/>
          </p:cNvCxnSpPr>
          <p:nvPr/>
        </p:nvCxnSpPr>
        <p:spPr>
          <a:xfrm rot="5400000" flipH="1" flipV="1">
            <a:off x="3754346" y="1182754"/>
            <a:ext cx="1146828" cy="1050611"/>
          </a:xfrm>
          <a:prstGeom prst="curvedConnector2">
            <a:avLst/>
          </a:prstGeom>
          <a:ln w="190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60" y="896288"/>
            <a:ext cx="2291758" cy="119506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7740717" y="887249"/>
            <a:ext cx="108555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~0.01 ppb/</a:t>
            </a:r>
            <a:r>
              <a:rPr lang="en-US" sz="1200" dirty="0" smtClean="0">
                <a:latin typeface="Times New Roman"/>
                <a:cs typeface="Times New Roman"/>
              </a:rPr>
              <a:t>°</a:t>
            </a:r>
            <a:r>
              <a:rPr lang="en-US" sz="1200" dirty="0" smtClean="0"/>
              <a:t>C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6390319" y="596052"/>
            <a:ext cx="100059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~0.3 ppb/</a:t>
            </a:r>
            <a:r>
              <a:rPr lang="en-US" sz="1200" dirty="0" smtClean="0">
                <a:latin typeface="Times New Roman"/>
                <a:cs typeface="Times New Roman"/>
              </a:rPr>
              <a:t>°</a:t>
            </a:r>
            <a:r>
              <a:rPr lang="en-US" sz="1200" dirty="0" smtClean="0"/>
              <a:t>C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6840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Holdover Simulation Temperature Profile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98451" y="796528"/>
            <a:ext cx="4364989" cy="4023122"/>
          </a:xfrm>
        </p:spPr>
        <p:txBody>
          <a:bodyPr/>
          <a:lstStyle/>
          <a:p>
            <a:r>
              <a:rPr lang="en-US" sz="2000" dirty="0" smtClean="0"/>
              <a:t>Temperature is constantly cycled between T1 and T2 with rate of change 0.5 </a:t>
            </a:r>
            <a:r>
              <a:rPr lang="en-US" sz="2000" dirty="0">
                <a:latin typeface="Times New Roman"/>
                <a:cs typeface="Times New Roman"/>
              </a:rPr>
              <a:t>°</a:t>
            </a:r>
            <a:r>
              <a:rPr lang="en-US" sz="2000" dirty="0" smtClean="0"/>
              <a:t>C/min</a:t>
            </a:r>
          </a:p>
          <a:p>
            <a:r>
              <a:rPr lang="en-US" sz="2000" dirty="0" smtClean="0"/>
              <a:t>After achieving high or low extreme temperature is held constant for 15 min </a:t>
            </a:r>
          </a:p>
          <a:p>
            <a:r>
              <a:rPr lang="en-US" sz="2000" dirty="0" smtClean="0"/>
              <a:t>Low Temperature T1 = 45</a:t>
            </a:r>
            <a:r>
              <a:rPr lang="en-US" sz="2000" dirty="0" smtClean="0">
                <a:latin typeface="Times New Roman"/>
                <a:cs typeface="Times New Roman"/>
              </a:rPr>
              <a:t>°</a:t>
            </a:r>
            <a:r>
              <a:rPr lang="en-US" sz="2000" dirty="0" smtClean="0"/>
              <a:t>C</a:t>
            </a:r>
          </a:p>
          <a:p>
            <a:r>
              <a:rPr lang="en-US" sz="2000" dirty="0" smtClean="0"/>
              <a:t>High Temperature T2 = 55</a:t>
            </a:r>
            <a:r>
              <a:rPr lang="en-US" sz="2000" dirty="0">
                <a:latin typeface="Times New Roman"/>
                <a:cs typeface="Times New Roman"/>
              </a:rPr>
              <a:t>°</a:t>
            </a:r>
            <a:r>
              <a:rPr lang="en-US" sz="2000" dirty="0" smtClean="0"/>
              <a:t>C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912178"/>
            <a:ext cx="3901440" cy="369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66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Holdover Simulation Results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98451" y="796528"/>
            <a:ext cx="8534399" cy="567452"/>
          </a:xfrm>
        </p:spPr>
        <p:txBody>
          <a:bodyPr/>
          <a:lstStyle/>
          <a:p>
            <a:r>
              <a:rPr lang="en-US" sz="2000" dirty="0" smtClean="0"/>
              <a:t>Better </a:t>
            </a:r>
            <a:r>
              <a:rPr lang="en-US" sz="2000" dirty="0" err="1" smtClean="0"/>
              <a:t>dF</a:t>
            </a:r>
            <a:r>
              <a:rPr lang="en-US" sz="2000" dirty="0" smtClean="0"/>
              <a:t>/</a:t>
            </a:r>
            <a:r>
              <a:rPr lang="en-US" sz="2000" dirty="0" err="1" smtClean="0"/>
              <a:t>dT</a:t>
            </a:r>
            <a:r>
              <a:rPr lang="en-US" sz="2000" dirty="0" smtClean="0"/>
              <a:t> of MEMS TCXO leads to 3x longer Holdover time</a:t>
            </a:r>
            <a:endParaRPr lang="en-US" sz="2000" dirty="0"/>
          </a:p>
        </p:txBody>
      </p:sp>
      <p:pic>
        <p:nvPicPr>
          <p:cNvPr id="5" name="Picture 3" descr="C:\Users\nazariyt\Documents\!ITSF_2018\Pluto_HOLDOVER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6" y="1660842"/>
            <a:ext cx="426719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nazariyt\Documents\!ITSF_2018\Elite_HOLDOVER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45" y="1660842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952500" y="2628900"/>
            <a:ext cx="332232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52500" y="3893820"/>
            <a:ext cx="332232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66665" y="2628900"/>
            <a:ext cx="332232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66665" y="3893820"/>
            <a:ext cx="332232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66665" y="1337676"/>
            <a:ext cx="2602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±</a:t>
            </a:r>
            <a:r>
              <a:rPr lang="en-US" dirty="0" smtClean="0"/>
              <a:t>100 ppb MEMS TCXO</a:t>
            </a:r>
          </a:p>
          <a:p>
            <a:r>
              <a:rPr lang="en-US" dirty="0" smtClean="0"/>
              <a:t>Min Holdover </a:t>
            </a:r>
            <a:r>
              <a:rPr lang="en-US" b="1" dirty="0" smtClean="0">
                <a:solidFill>
                  <a:srgbClr val="FF0000"/>
                </a:solidFill>
              </a:rPr>
              <a:t>15 min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4880" y="1337676"/>
            <a:ext cx="2532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±</a:t>
            </a:r>
            <a:r>
              <a:rPr lang="en-US" dirty="0" smtClean="0"/>
              <a:t>50 ppb Quartz TCXO</a:t>
            </a:r>
          </a:p>
          <a:p>
            <a:r>
              <a:rPr lang="en-US" dirty="0" smtClean="0"/>
              <a:t>Min Holdover </a:t>
            </a:r>
            <a:r>
              <a:rPr lang="en-US" b="1" dirty="0" smtClean="0">
                <a:solidFill>
                  <a:srgbClr val="FF0000"/>
                </a:solidFill>
              </a:rPr>
              <a:t>5 min</a:t>
            </a:r>
          </a:p>
        </p:txBody>
      </p:sp>
    </p:spTree>
    <p:extLst>
      <p:ext uri="{BB962C8B-B14F-4D97-AF65-F5344CB8AC3E}">
        <p14:creationId xmlns:p14="http://schemas.microsoft.com/office/powerpoint/2010/main" val="391132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Holdover Simulation Results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98451" y="796528"/>
            <a:ext cx="8534399" cy="567452"/>
          </a:xfrm>
        </p:spPr>
        <p:txBody>
          <a:bodyPr/>
          <a:lstStyle/>
          <a:p>
            <a:r>
              <a:rPr lang="en-US" sz="2000" dirty="0" smtClean="0"/>
              <a:t>Excellent </a:t>
            </a:r>
            <a:r>
              <a:rPr lang="en-US" sz="2000" dirty="0" err="1" smtClean="0"/>
              <a:t>dF</a:t>
            </a:r>
            <a:r>
              <a:rPr lang="en-US" sz="2000" dirty="0" smtClean="0"/>
              <a:t>/</a:t>
            </a:r>
            <a:r>
              <a:rPr lang="en-US" sz="2000" dirty="0" err="1" smtClean="0"/>
              <a:t>dT</a:t>
            </a:r>
            <a:r>
              <a:rPr lang="en-US" sz="2000" dirty="0" smtClean="0"/>
              <a:t> of MEMS OCXO ensures at least 2 hour Holdover time</a:t>
            </a:r>
            <a:endParaRPr lang="en-US" sz="2000" dirty="0"/>
          </a:p>
        </p:txBody>
      </p:sp>
      <p:pic>
        <p:nvPicPr>
          <p:cNvPr id="5" name="Picture 2" descr="C:\Users\nazariyt\Documents\!ITSF_2018\Mercury_HOLDOVER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" y="1664208"/>
            <a:ext cx="426720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nazariyt\Documents\!ITSF_2018\Emerald_HOLDOVER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255" y="1664208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952500" y="2628900"/>
            <a:ext cx="332232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52500" y="3893820"/>
            <a:ext cx="332232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20640" y="2628900"/>
            <a:ext cx="332232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120640" y="3893820"/>
            <a:ext cx="332232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66665" y="1337676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±</a:t>
            </a:r>
            <a:r>
              <a:rPr lang="en-US" dirty="0" smtClean="0"/>
              <a:t>5 ppb MEMS OCXO</a:t>
            </a:r>
          </a:p>
          <a:p>
            <a:r>
              <a:rPr lang="en-US" dirty="0" smtClean="0"/>
              <a:t>Min Holdover </a:t>
            </a:r>
            <a:r>
              <a:rPr lang="en-US" b="1" dirty="0" smtClean="0">
                <a:solidFill>
                  <a:srgbClr val="FF0000"/>
                </a:solidFill>
              </a:rPr>
              <a:t>2 hours!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4880" y="1337676"/>
            <a:ext cx="2574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±</a:t>
            </a:r>
            <a:r>
              <a:rPr lang="en-US" dirty="0" smtClean="0"/>
              <a:t>10 ppb Quartz OCXO</a:t>
            </a:r>
          </a:p>
          <a:p>
            <a:r>
              <a:rPr lang="en-US" dirty="0" smtClean="0"/>
              <a:t>Min Holdover </a:t>
            </a:r>
            <a:r>
              <a:rPr lang="en-US" dirty="0" smtClean="0">
                <a:solidFill>
                  <a:srgbClr val="FF0000"/>
                </a:solidFill>
              </a:rPr>
              <a:t>~</a:t>
            </a:r>
            <a:r>
              <a:rPr lang="en-US" b="1" dirty="0" smtClean="0">
                <a:solidFill>
                  <a:srgbClr val="FF0000"/>
                </a:solidFill>
              </a:rPr>
              <a:t>13 min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17" y="2985801"/>
            <a:ext cx="2720335" cy="15544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757" y="2987715"/>
            <a:ext cx="2764681" cy="1554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544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MEMS OCXO achieves 0.1 ppb/</a:t>
            </a:r>
            <a:r>
              <a:rPr lang="en-US" dirty="0">
                <a:latin typeface="Times New Roman"/>
                <a:cs typeface="Times New Roman"/>
              </a:rPr>
              <a:t>°</a:t>
            </a:r>
            <a:r>
              <a:rPr lang="en-US" dirty="0"/>
              <a:t>C </a:t>
            </a:r>
            <a:r>
              <a:rPr lang="en-US" dirty="0" err="1"/>
              <a:t>dF</a:t>
            </a:r>
            <a:r>
              <a:rPr lang="en-US" dirty="0"/>
              <a:t>/</a:t>
            </a:r>
            <a:r>
              <a:rPr lang="en-US" dirty="0" err="1"/>
              <a:t>dT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33" y="809482"/>
            <a:ext cx="4113051" cy="2987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47961" y="1378655"/>
            <a:ext cx="3203112" cy="0"/>
          </a:xfrm>
          <a:prstGeom prst="line">
            <a:avLst/>
          </a:prstGeom>
          <a:ln w="19050">
            <a:solidFill>
              <a:srgbClr val="1B6B1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47961" y="2893245"/>
            <a:ext cx="3203112" cy="0"/>
          </a:xfrm>
          <a:prstGeom prst="line">
            <a:avLst/>
          </a:prstGeom>
          <a:ln w="19050">
            <a:solidFill>
              <a:srgbClr val="1B6B1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85707" y="1064528"/>
            <a:ext cx="660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1B6B1B"/>
                </a:solidFill>
              </a:rPr>
              <a:t>3</a:t>
            </a:r>
            <a:r>
              <a:rPr lang="en-US" sz="1400" b="1" dirty="0" smtClean="0">
                <a:solidFill>
                  <a:srgbClr val="1B6B1B"/>
                </a:solidFill>
              </a:rPr>
              <a:t> </a:t>
            </a:r>
            <a:r>
              <a:rPr lang="en-US" sz="1400" b="1" dirty="0">
                <a:solidFill>
                  <a:srgbClr val="1B6B1B"/>
                </a:solidFill>
              </a:rPr>
              <a:t>ppb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670" y="999370"/>
            <a:ext cx="4690046" cy="2931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850665" y="1687678"/>
            <a:ext cx="3848835" cy="0"/>
          </a:xfrm>
          <a:prstGeom prst="line">
            <a:avLst/>
          </a:prstGeom>
          <a:ln w="19050">
            <a:solidFill>
              <a:srgbClr val="1B6B1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50665" y="2833461"/>
            <a:ext cx="3848835" cy="0"/>
          </a:xfrm>
          <a:prstGeom prst="line">
            <a:avLst/>
          </a:prstGeom>
          <a:ln w="19050">
            <a:solidFill>
              <a:srgbClr val="1B6B1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97009" y="1218416"/>
            <a:ext cx="13099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1B6B1B"/>
                </a:solidFill>
              </a:rPr>
              <a:t>&lt;</a:t>
            </a:r>
            <a:r>
              <a:rPr lang="en-US" sz="1600" b="1" dirty="0" smtClean="0">
                <a:solidFill>
                  <a:srgbClr val="1B6B1B"/>
                </a:solidFill>
              </a:rPr>
              <a:t>0.1 ppb/</a:t>
            </a:r>
            <a:r>
              <a:rPr lang="en-US" sz="1600" b="1" dirty="0">
                <a:solidFill>
                  <a:srgbClr val="1B6B1B"/>
                </a:solidFill>
                <a:sym typeface="Symbol"/>
              </a:rPr>
              <a:t></a:t>
            </a:r>
            <a:r>
              <a:rPr lang="en-US" sz="1600" b="1" dirty="0">
                <a:solidFill>
                  <a:srgbClr val="1B6B1B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3761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System architecture</a:t>
            </a:r>
          </a:p>
          <a:p>
            <a:pPr lvl="1"/>
            <a:r>
              <a:rPr lang="en-US" sz="2000" dirty="0" err="1"/>
              <a:t>SyncE</a:t>
            </a:r>
            <a:r>
              <a:rPr lang="en-US" sz="2000" dirty="0"/>
              <a:t> (MTIE, TDEV G.8262)</a:t>
            </a:r>
          </a:p>
          <a:p>
            <a:pPr lvl="1"/>
            <a:r>
              <a:rPr lang="en-US" sz="2000" dirty="0"/>
              <a:t>PTP (Time Error)</a:t>
            </a:r>
          </a:p>
          <a:p>
            <a:pPr lvl="1"/>
            <a:r>
              <a:rPr lang="en-US" sz="2000" dirty="0"/>
              <a:t>PTP + </a:t>
            </a:r>
            <a:r>
              <a:rPr lang="en-US" sz="2000" dirty="0" err="1"/>
              <a:t>SyncE</a:t>
            </a:r>
            <a:r>
              <a:rPr lang="en-US" sz="2000" dirty="0"/>
              <a:t> Hybrid Mode (G.8262, Time Error G.8273.2)</a:t>
            </a:r>
          </a:p>
          <a:p>
            <a:pPr lvl="1"/>
            <a:r>
              <a:rPr lang="en-US" sz="2000" dirty="0"/>
              <a:t>Holdover requirements</a:t>
            </a:r>
          </a:p>
          <a:p>
            <a:r>
              <a:rPr lang="en-US" sz="2400" dirty="0"/>
              <a:t>Environment conditions</a:t>
            </a:r>
          </a:p>
          <a:p>
            <a:pPr lvl="1"/>
            <a:r>
              <a:rPr lang="en-US" sz="2000" dirty="0"/>
              <a:t>Magnitude of Temperature variations</a:t>
            </a:r>
          </a:p>
          <a:p>
            <a:pPr lvl="1"/>
            <a:r>
              <a:rPr lang="en-US" sz="2000" dirty="0"/>
              <a:t>Speed of Temperature variations</a:t>
            </a:r>
          </a:p>
          <a:p>
            <a:pPr lvl="1"/>
            <a:r>
              <a:rPr lang="en-US" sz="2000" dirty="0"/>
              <a:t>Breezy air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driving oscillator requirements?</a:t>
            </a:r>
          </a:p>
        </p:txBody>
      </p:sp>
    </p:spTree>
    <p:extLst>
      <p:ext uri="{BB962C8B-B14F-4D97-AF65-F5344CB8AC3E}">
        <p14:creationId xmlns:p14="http://schemas.microsoft.com/office/powerpoint/2010/main" val="338016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 TCXO is required to meet </a:t>
            </a:r>
            <a:r>
              <a:rPr lang="en-US" dirty="0" err="1"/>
              <a:t>SyncE</a:t>
            </a:r>
            <a:r>
              <a:rPr lang="en-US" dirty="0"/>
              <a:t> Wander Generation specifications (MTIE and TDEV)</a:t>
            </a:r>
          </a:p>
          <a:p>
            <a:r>
              <a:rPr lang="en-US" dirty="0"/>
              <a:t>MEMS TCXO can achieve better Wander in real environment by minimizing </a:t>
            </a:r>
            <a:r>
              <a:rPr lang="en-US" dirty="0" err="1"/>
              <a:t>dF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and tracking airflow changes</a:t>
            </a:r>
          </a:p>
          <a:p>
            <a:r>
              <a:rPr lang="en-US" dirty="0"/>
              <a:t>Stable oscillator with low </a:t>
            </a:r>
            <a:r>
              <a:rPr lang="en-US" dirty="0" err="1"/>
              <a:t>dF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is required for good Holdover time</a:t>
            </a:r>
          </a:p>
          <a:p>
            <a:r>
              <a:rPr lang="en-US" dirty="0">
                <a:latin typeface="Times New Roman"/>
                <a:cs typeface="Times New Roman"/>
              </a:rPr>
              <a:t>±</a:t>
            </a:r>
            <a:r>
              <a:rPr lang="en-US" dirty="0"/>
              <a:t>100ppb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/>
              <a:t>MEMS TCXO can have similar to </a:t>
            </a:r>
            <a:r>
              <a:rPr lang="en-US" dirty="0">
                <a:latin typeface="Times New Roman"/>
                <a:cs typeface="Times New Roman"/>
              </a:rPr>
              <a:t>±</a:t>
            </a:r>
            <a:r>
              <a:rPr lang="en-US" dirty="0"/>
              <a:t>10ppb OCXO holdover due to comparable </a:t>
            </a:r>
            <a:r>
              <a:rPr lang="en-US" dirty="0" err="1"/>
              <a:t>dF</a:t>
            </a:r>
            <a:r>
              <a:rPr lang="en-US" dirty="0"/>
              <a:t>/</a:t>
            </a:r>
            <a:r>
              <a:rPr lang="en-US" dirty="0" err="1"/>
              <a:t>dT</a:t>
            </a:r>
            <a:endParaRPr lang="en-US" dirty="0"/>
          </a:p>
          <a:p>
            <a:r>
              <a:rPr lang="en-US" dirty="0">
                <a:latin typeface="Times New Roman"/>
                <a:cs typeface="Times New Roman"/>
              </a:rPr>
              <a:t>±</a:t>
            </a:r>
            <a:r>
              <a:rPr lang="en-US" dirty="0"/>
              <a:t>5 ppb MEMS OCXO has excellent </a:t>
            </a:r>
            <a:r>
              <a:rPr lang="en-US" dirty="0" err="1"/>
              <a:t>dF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and can significantly extend Holdover time of a system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35979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2100" y="796528"/>
            <a:ext cx="8540750" cy="1430624"/>
          </a:xfrm>
        </p:spPr>
        <p:txBody>
          <a:bodyPr/>
          <a:lstStyle/>
          <a:p>
            <a:r>
              <a:rPr lang="en-US" dirty="0"/>
              <a:t>Hybrid mode uses </a:t>
            </a:r>
            <a:r>
              <a:rPr lang="en-US" dirty="0" err="1"/>
              <a:t>SyncE</a:t>
            </a:r>
            <a:r>
              <a:rPr lang="en-US" dirty="0"/>
              <a:t> physical layer frequency to assist PTP</a:t>
            </a:r>
          </a:p>
          <a:p>
            <a:r>
              <a:rPr lang="en-US" dirty="0"/>
              <a:t>Helps to achieve Time Error performance</a:t>
            </a:r>
          </a:p>
          <a:p>
            <a:r>
              <a:rPr lang="en-US" dirty="0"/>
              <a:t>Hybrid mode means stable reference clock traceable to PRC as reference to PTP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PTP + </a:t>
            </a:r>
            <a:r>
              <a:rPr lang="en-US" dirty="0" err="1"/>
              <a:t>SyncE</a:t>
            </a:r>
            <a:r>
              <a:rPr lang="en-US" dirty="0"/>
              <a:t> (Hybrid Mode) is most commonly used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4" y="2375484"/>
            <a:ext cx="4497046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562" y="2631676"/>
            <a:ext cx="4410898" cy="184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7504" y="4488903"/>
            <a:ext cx="3671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Boundary Clock model according to ITU-T G8273.2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635889" y="4488903"/>
            <a:ext cx="4378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Simplified Boundary Clock model according to ITU-T G8273.2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9004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2100" y="796528"/>
            <a:ext cx="8540750" cy="805935"/>
          </a:xfrm>
        </p:spPr>
        <p:txBody>
          <a:bodyPr/>
          <a:lstStyle/>
          <a:p>
            <a:r>
              <a:rPr lang="en-US" dirty="0"/>
              <a:t>Stability of Local Oscillator has direct impact on Wander Generation performance defined in ITU-T </a:t>
            </a:r>
            <a:r>
              <a:rPr lang="en-US" dirty="0" smtClean="0"/>
              <a:t>G.8262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SyncE</a:t>
            </a:r>
            <a:r>
              <a:rPr lang="en-US" dirty="0"/>
              <a:t> </a:t>
            </a:r>
            <a:r>
              <a:rPr lang="en-US" dirty="0" smtClean="0"/>
              <a:t>Requirements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68" y="2308858"/>
            <a:ext cx="4639879" cy="204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327" y="1627701"/>
            <a:ext cx="3785105" cy="282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4454722"/>
            <a:ext cx="3938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dirty="0"/>
              <a:t>Wander generation (TDEV) for EEC-Option 1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61327" y="4454722"/>
            <a:ext cx="3938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dirty="0"/>
              <a:t>Wander generation (TDEV) for EEC-Option </a:t>
            </a:r>
            <a:r>
              <a:rPr lang="da-DK" sz="1400" b="1" dirty="0" smtClean="0"/>
              <a:t>2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31082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2100" y="796528"/>
            <a:ext cx="8540750" cy="787828"/>
          </a:xfrm>
        </p:spPr>
        <p:txBody>
          <a:bodyPr/>
          <a:lstStyle/>
          <a:p>
            <a:r>
              <a:rPr lang="en-US" dirty="0"/>
              <a:t>Airflow fluctuations are modulating frequency of the local oscillator</a:t>
            </a:r>
          </a:p>
          <a:p>
            <a:r>
              <a:rPr lang="en-US" dirty="0"/>
              <a:t>MEMS TCXO’s can track fast airflow changes (Breezy Air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SyncE</a:t>
            </a:r>
            <a:r>
              <a:rPr lang="en-US" dirty="0"/>
              <a:t> Performance in Breezy Air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" y="2067363"/>
            <a:ext cx="4297045" cy="2753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140" y="2067363"/>
            <a:ext cx="4373880" cy="2753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0180" y="1698031"/>
            <a:ext cx="1753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 Hz PLL BW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59365" y="1698031"/>
            <a:ext cx="1561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Hz PLL BW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4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DualMEMS</a:t>
            </a:r>
            <a:r>
              <a:rPr lang="en-US" altLang="en-US" baseline="30000" dirty="0" err="1"/>
              <a:t>TM</a:t>
            </a:r>
            <a:r>
              <a:rPr lang="en-US" altLang="en-US" dirty="0"/>
              <a:t> with </a:t>
            </a:r>
            <a:r>
              <a:rPr lang="en-US" altLang="en-US" dirty="0" err="1"/>
              <a:t>TurboCompensation</a:t>
            </a:r>
            <a:r>
              <a:rPr lang="en-US" altLang="en-US" baseline="30000" dirty="0" err="1"/>
              <a:t>TM</a:t>
            </a:r>
            <a:r>
              <a:rPr lang="en-US" altLang="en-US" dirty="0"/>
              <a:t> Enables Highest Dynamic Performance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468378" y="3660689"/>
            <a:ext cx="2926080" cy="12132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300"/>
              </a:spcAft>
              <a:defRPr/>
            </a:pPr>
            <a:r>
              <a:rPr lang="en-US" sz="1400" b="1" dirty="0" err="1">
                <a:solidFill>
                  <a:srgbClr val="003A5E"/>
                </a:solidFill>
              </a:rPr>
              <a:t>TempFlat</a:t>
            </a:r>
            <a:r>
              <a:rPr lang="en-US" sz="1400" b="1" dirty="0">
                <a:solidFill>
                  <a:srgbClr val="003A5E"/>
                </a:solidFill>
              </a:rPr>
              <a:t>™ MEMS Resonator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3A5E"/>
                </a:solidFill>
              </a:rPr>
              <a:t>No aging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3A5E"/>
                </a:solidFill>
              </a:rPr>
              <a:t>No activity dips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3A5E"/>
                </a:solidFill>
              </a:rPr>
              <a:t>30x better vibration immunity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490354" y="3660689"/>
            <a:ext cx="2926080" cy="12132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300"/>
              </a:spcAft>
              <a:defRPr/>
            </a:pPr>
            <a:r>
              <a:rPr lang="en-US" sz="1400" b="1" dirty="0" err="1">
                <a:solidFill>
                  <a:srgbClr val="003A5E"/>
                </a:solidFill>
              </a:rPr>
              <a:t>DualMEMS</a:t>
            </a:r>
            <a:r>
              <a:rPr lang="en-US" sz="1400" b="1" dirty="0">
                <a:solidFill>
                  <a:srgbClr val="003A5E"/>
                </a:solidFill>
              </a:rPr>
              <a:t>™ Temp Sensing 100% Thermal Coupling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3A5E"/>
                </a:solidFill>
              </a:rPr>
              <a:t>30 µK, 10x more accurate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3A5E"/>
                </a:solidFill>
              </a:rPr>
              <a:t>350 Hz tracking, 40x faster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3A5E"/>
                </a:solidFill>
              </a:rPr>
              <a:t>Airflow, temp ramp resistant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58272" y="890951"/>
            <a:ext cx="7521259" cy="2726345"/>
            <a:chOff x="800489" y="1629759"/>
            <a:chExt cx="7521259" cy="3635127"/>
          </a:xfrm>
        </p:grpSpPr>
        <p:sp>
          <p:nvSpPr>
            <p:cNvPr id="7" name="TextBox 6"/>
            <p:cNvSpPr txBox="1"/>
            <p:nvPr/>
          </p:nvSpPr>
          <p:spPr>
            <a:xfrm>
              <a:off x="1140262" y="2274714"/>
              <a:ext cx="1149958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/>
                <a:t>TempFlat</a:t>
              </a:r>
              <a:r>
                <a:rPr lang="en-US" sz="1400" dirty="0">
                  <a:latin typeface="Arial"/>
                  <a:cs typeface="Arial"/>
                </a:rPr>
                <a:t>™</a:t>
              </a:r>
              <a:endParaRPr lang="en-US" sz="1400" dirty="0"/>
            </a:p>
            <a:p>
              <a:pPr algn="ctr"/>
              <a:r>
                <a:rPr lang="en-US" sz="1400" dirty="0"/>
                <a:t>Resonator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74400" y="4226209"/>
              <a:ext cx="1253920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Temp </a:t>
              </a:r>
              <a:br>
                <a:rPr lang="en-US" sz="1400" dirty="0"/>
              </a:br>
              <a:r>
                <a:rPr lang="en-US" sz="1400" dirty="0"/>
                <a:t>Sensor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0489" y="1629759"/>
              <a:ext cx="1817853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MEMS</a:t>
              </a:r>
            </a:p>
            <a:p>
              <a:pPr algn="ctr"/>
              <a:r>
                <a:rPr lang="en-US" sz="1400" b="1" dirty="0"/>
                <a:t>Thermally Coupled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88002" y="1629759"/>
              <a:ext cx="497711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Mixed-Signal CMOS IC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5076445" y="3473501"/>
              <a:ext cx="0" cy="276225"/>
            </a:xfrm>
            <a:prstGeom prst="straightConnector1">
              <a:avLst/>
            </a:prstGeom>
            <a:ln w="22225" cap="rnd">
              <a:solidFill>
                <a:schemeClr val="bg2">
                  <a:lumMod val="2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 bwMode="auto">
            <a:xfrm flipH="1">
              <a:off x="4560508" y="4056114"/>
              <a:ext cx="179387" cy="0"/>
            </a:xfrm>
            <a:prstGeom prst="straightConnector1">
              <a:avLst/>
            </a:prstGeom>
            <a:ln w="22225" cap="rnd">
              <a:solidFill>
                <a:schemeClr val="bg2">
                  <a:lumMod val="2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6118108" y="3473501"/>
              <a:ext cx="0" cy="484188"/>
            </a:xfrm>
            <a:prstGeom prst="straightConnector1">
              <a:avLst/>
            </a:prstGeom>
            <a:ln w="22225" cap="rnd">
              <a:solidFill>
                <a:schemeClr val="bg2">
                  <a:lumMod val="2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46"/>
            <p:cNvSpPr txBox="1">
              <a:spLocks noChangeArrowheads="1"/>
            </p:cNvSpPr>
            <p:nvPr/>
          </p:nvSpPr>
          <p:spPr bwMode="auto">
            <a:xfrm>
              <a:off x="7787627" y="2830884"/>
              <a:ext cx="534121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b="0" dirty="0"/>
                <a:t>CLK</a:t>
              </a:r>
            </a:p>
          </p:txBody>
        </p:sp>
        <p:sp>
          <p:nvSpPr>
            <p:cNvPr id="15" name="TextBox 49"/>
            <p:cNvSpPr txBox="1">
              <a:spLocks noChangeArrowheads="1"/>
            </p:cNvSpPr>
            <p:nvPr/>
          </p:nvSpPr>
          <p:spPr bwMode="auto">
            <a:xfrm>
              <a:off x="7814092" y="4364986"/>
              <a:ext cx="463588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b="0" dirty="0"/>
                <a:t>I2C</a:t>
              </a: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>
              <a:off x="7286688" y="4630789"/>
              <a:ext cx="570187" cy="0"/>
            </a:xfrm>
            <a:prstGeom prst="line">
              <a:avLst/>
            </a:prstGeom>
            <a:ln w="22225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auto">
            <a:xfrm>
              <a:off x="7294308" y="4455039"/>
              <a:ext cx="0" cy="175750"/>
            </a:xfrm>
            <a:prstGeom prst="line">
              <a:avLst/>
            </a:prstGeom>
            <a:ln w="22225">
              <a:solidFill>
                <a:schemeClr val="bg2">
                  <a:lumMod val="2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3465395" y="4097828"/>
              <a:ext cx="412750" cy="0"/>
            </a:xfrm>
            <a:prstGeom prst="straightConnector1">
              <a:avLst/>
            </a:prstGeom>
            <a:ln w="22225" cap="rnd">
              <a:solidFill>
                <a:schemeClr val="bg2">
                  <a:lumMod val="2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3465395" y="2982964"/>
              <a:ext cx="1231900" cy="6350"/>
            </a:xfrm>
            <a:prstGeom prst="straightConnector1">
              <a:avLst/>
            </a:prstGeom>
            <a:ln w="22225" cap="rnd">
              <a:solidFill>
                <a:schemeClr val="bg2">
                  <a:lumMod val="2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 bwMode="auto">
            <a:xfrm flipV="1">
              <a:off x="3638433" y="2982964"/>
              <a:ext cx="0" cy="976289"/>
            </a:xfrm>
            <a:prstGeom prst="straightConnector1">
              <a:avLst/>
            </a:prstGeom>
            <a:ln w="22225" cap="rnd">
              <a:solidFill>
                <a:schemeClr val="bg2">
                  <a:lumMod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3638433" y="3975590"/>
              <a:ext cx="244475" cy="0"/>
            </a:xfrm>
            <a:prstGeom prst="straightConnector1">
              <a:avLst/>
            </a:prstGeom>
            <a:ln w="22225" cap="rnd">
              <a:solidFill>
                <a:schemeClr val="bg2">
                  <a:lumMod val="2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6118108" y="4281939"/>
              <a:ext cx="0" cy="638175"/>
            </a:xfrm>
            <a:prstGeom prst="straightConnector1">
              <a:avLst/>
            </a:prstGeom>
            <a:ln w="22225" cap="rnd">
              <a:solidFill>
                <a:schemeClr val="bg2">
                  <a:lumMod val="2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6926145" y="4456684"/>
              <a:ext cx="0" cy="471367"/>
            </a:xfrm>
            <a:prstGeom prst="straightConnector1">
              <a:avLst/>
            </a:prstGeom>
            <a:ln w="22225" cap="rnd">
              <a:solidFill>
                <a:schemeClr val="bg2">
                  <a:lumMod val="2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 bwMode="auto">
            <a:xfrm flipH="1">
              <a:off x="6371473" y="2987507"/>
              <a:ext cx="238125" cy="0"/>
            </a:xfrm>
            <a:prstGeom prst="straightConnector1">
              <a:avLst/>
            </a:prstGeom>
            <a:ln w="22225" cap="rnd">
              <a:solidFill>
                <a:schemeClr val="bg2">
                  <a:lumMod val="2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auto">
            <a:xfrm>
              <a:off x="7443808" y="2987507"/>
              <a:ext cx="404812" cy="0"/>
            </a:xfrm>
            <a:prstGeom prst="line">
              <a:avLst/>
            </a:prstGeom>
            <a:ln w="22225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 bwMode="auto">
            <a:xfrm>
              <a:off x="2688002" y="1999091"/>
              <a:ext cx="4977114" cy="2733012"/>
            </a:xfrm>
            <a:prstGeom prst="rect">
              <a:avLst/>
            </a:prstGeom>
            <a:noFill/>
            <a:ln w="12700">
              <a:solidFill>
                <a:srgbClr val="A33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b="1"/>
            </a:p>
          </p:txBody>
        </p:sp>
        <p:cxnSp>
          <p:nvCxnSpPr>
            <p:cNvPr id="27" name="Elbow Connector 26"/>
            <p:cNvCxnSpPr/>
            <p:nvPr/>
          </p:nvCxnSpPr>
          <p:spPr>
            <a:xfrm flipV="1">
              <a:off x="2188343" y="3009068"/>
              <a:ext cx="673602" cy="177268"/>
            </a:xfrm>
            <a:prstGeom prst="bentConnector3">
              <a:avLst>
                <a:gd name="adj1" fmla="val 47172"/>
              </a:avLst>
            </a:prstGeom>
            <a:ln w="22225" cap="rnd">
              <a:solidFill>
                <a:schemeClr val="bg2">
                  <a:lumMod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>
              <a:endCxn id="29" idx="1"/>
            </p:cNvCxnSpPr>
            <p:nvPr/>
          </p:nvCxnSpPr>
          <p:spPr>
            <a:xfrm>
              <a:off x="2188343" y="3890758"/>
              <a:ext cx="626982" cy="189972"/>
            </a:xfrm>
            <a:prstGeom prst="bentConnector3">
              <a:avLst>
                <a:gd name="adj1" fmla="val 50000"/>
              </a:avLst>
            </a:prstGeom>
            <a:ln w="22225" cap="rnd">
              <a:solidFill>
                <a:schemeClr val="bg2">
                  <a:lumMod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/>
            <p:cNvSpPr/>
            <p:nvPr/>
          </p:nvSpPr>
          <p:spPr bwMode="auto">
            <a:xfrm>
              <a:off x="2815325" y="3819723"/>
              <a:ext cx="708439" cy="522014"/>
            </a:xfrm>
            <a:prstGeom prst="roundRect">
              <a:avLst/>
            </a:prstGeom>
            <a:solidFill>
              <a:srgbClr val="293E6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b="1" dirty="0"/>
                <a:t>OSC-Temp</a:t>
              </a:r>
            </a:p>
          </p:txBody>
        </p:sp>
        <p:sp>
          <p:nvSpPr>
            <p:cNvPr id="30" name="Rounded Rectangle 29"/>
            <p:cNvSpPr/>
            <p:nvPr/>
          </p:nvSpPr>
          <p:spPr bwMode="auto">
            <a:xfrm>
              <a:off x="2815325" y="2740339"/>
              <a:ext cx="708439" cy="522014"/>
            </a:xfrm>
            <a:prstGeom prst="roundRect">
              <a:avLst/>
            </a:prstGeom>
            <a:solidFill>
              <a:srgbClr val="293E6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b="1" dirty="0"/>
                <a:t>OSC-Timing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3769143" y="3685247"/>
              <a:ext cx="811817" cy="783012"/>
            </a:xfrm>
            <a:prstGeom prst="roundRect">
              <a:avLst/>
            </a:prstGeom>
            <a:solidFill>
              <a:srgbClr val="293E6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/>
                <a:t>Temp</a:t>
              </a:r>
            </a:p>
            <a:p>
              <a:pPr algn="ctr">
                <a:defRPr/>
              </a:pPr>
              <a:r>
                <a:rPr lang="en-US" sz="1400" b="1" dirty="0"/>
                <a:t>Sense</a:t>
              </a:r>
            </a:p>
            <a:p>
              <a:pPr algn="ctr">
                <a:defRPr/>
              </a:pPr>
              <a:r>
                <a:rPr lang="en-US" sz="1400" b="1" dirty="0"/>
                <a:t>(TDC)</a:t>
              </a:r>
            </a:p>
          </p:txBody>
        </p:sp>
        <p:sp>
          <p:nvSpPr>
            <p:cNvPr id="32" name="Rounded Rectangle 31"/>
            <p:cNvSpPr/>
            <p:nvPr/>
          </p:nvSpPr>
          <p:spPr bwMode="auto">
            <a:xfrm>
              <a:off x="4331193" y="2505939"/>
              <a:ext cx="2101949" cy="968277"/>
            </a:xfrm>
            <a:prstGeom prst="roundRect">
              <a:avLst/>
            </a:prstGeom>
            <a:solidFill>
              <a:srgbClr val="293E6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 err="1"/>
                <a:t>Frac</a:t>
              </a:r>
              <a:r>
                <a:rPr lang="en-US" sz="1400" b="1" dirty="0"/>
                <a:t>-N PLL</a:t>
              </a:r>
            </a:p>
            <a:p>
              <a:pPr algn="ctr">
                <a:defRPr/>
              </a:pPr>
              <a:r>
                <a:rPr lang="en-US" sz="1400" b="1" dirty="0"/>
                <a:t>Frequency Synthesis</a:t>
              </a:r>
            </a:p>
          </p:txBody>
        </p:sp>
        <p:sp>
          <p:nvSpPr>
            <p:cNvPr id="33" name="Rounded Rectangle 32"/>
            <p:cNvSpPr/>
            <p:nvPr/>
          </p:nvSpPr>
          <p:spPr bwMode="auto">
            <a:xfrm>
              <a:off x="5669701" y="3932931"/>
              <a:ext cx="898427" cy="522009"/>
            </a:xfrm>
            <a:prstGeom prst="roundRect">
              <a:avLst/>
            </a:prstGeom>
            <a:solidFill>
              <a:srgbClr val="293E6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/>
                <a:t>VCXO ADC</a:t>
              </a:r>
            </a:p>
          </p:txBody>
        </p:sp>
        <p:sp>
          <p:nvSpPr>
            <p:cNvPr id="34" name="Rounded Rectangle 33"/>
            <p:cNvSpPr/>
            <p:nvPr/>
          </p:nvSpPr>
          <p:spPr bwMode="auto">
            <a:xfrm>
              <a:off x="6688992" y="3923226"/>
              <a:ext cx="865934" cy="522009"/>
            </a:xfrm>
            <a:prstGeom prst="roundRect">
              <a:avLst/>
            </a:prstGeom>
            <a:solidFill>
              <a:srgbClr val="293E6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/>
                <a:t>I/O</a:t>
              </a:r>
            </a:p>
          </p:txBody>
        </p:sp>
        <p:sp>
          <p:nvSpPr>
            <p:cNvPr id="35" name="Rounded Rectangle 34"/>
            <p:cNvSpPr/>
            <p:nvPr/>
          </p:nvSpPr>
          <p:spPr bwMode="auto">
            <a:xfrm>
              <a:off x="4729891" y="3671969"/>
              <a:ext cx="811817" cy="783012"/>
            </a:xfrm>
            <a:prstGeom prst="roundRect">
              <a:avLst/>
            </a:prstGeom>
            <a:solidFill>
              <a:srgbClr val="293E6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/>
                <a:t>Temp</a:t>
              </a:r>
            </a:p>
            <a:p>
              <a:pPr algn="ctr">
                <a:defRPr/>
              </a:pPr>
              <a:r>
                <a:rPr lang="en-US" sz="1400" b="1" dirty="0"/>
                <a:t>Comp</a:t>
              </a:r>
            </a:p>
          </p:txBody>
        </p:sp>
        <p:sp>
          <p:nvSpPr>
            <p:cNvPr id="36" name="Rounded Rectangle 35"/>
            <p:cNvSpPr/>
            <p:nvPr/>
          </p:nvSpPr>
          <p:spPr bwMode="auto">
            <a:xfrm>
              <a:off x="6613079" y="2740665"/>
              <a:ext cx="946479" cy="494038"/>
            </a:xfrm>
            <a:prstGeom prst="roundRect">
              <a:avLst/>
            </a:prstGeom>
            <a:solidFill>
              <a:srgbClr val="293E6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/>
                <a:t>Dividers </a:t>
              </a:r>
            </a:p>
            <a:p>
              <a:pPr algn="ctr">
                <a:defRPr/>
              </a:pPr>
              <a:r>
                <a:rPr lang="en-US" sz="1400" b="1" dirty="0"/>
                <a:t>&amp; Driver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2806825" y="2097264"/>
              <a:ext cx="1090832" cy="498315"/>
            </a:xfrm>
            <a:prstGeom prst="roundRect">
              <a:avLst/>
            </a:prstGeom>
            <a:solidFill>
              <a:srgbClr val="293E6B"/>
            </a:soli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r>
                <a:rPr lang="en-US" sz="1400" b="1" dirty="0"/>
                <a:t>On-Chip Regulators</a:t>
              </a: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182466" y="2914361"/>
              <a:ext cx="1018925" cy="1287284"/>
              <a:chOff x="1176570" y="2928429"/>
              <a:chExt cx="856005" cy="1081455"/>
            </a:xfrm>
          </p:grpSpPr>
          <p:sp>
            <p:nvSpPr>
              <p:cNvPr id="41" name="Rectangle 40"/>
              <p:cNvSpPr/>
              <p:nvPr/>
            </p:nvSpPr>
            <p:spPr bwMode="auto">
              <a:xfrm>
                <a:off x="1176570" y="2928429"/>
                <a:ext cx="856005" cy="1081455"/>
              </a:xfrm>
              <a:prstGeom prst="rect">
                <a:avLst/>
              </a:prstGeom>
              <a:solidFill>
                <a:srgbClr val="293E6B"/>
              </a:solidFill>
              <a:ln w="12700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b="1"/>
              </a:p>
            </p:txBody>
          </p:sp>
          <p:pic>
            <p:nvPicPr>
              <p:cNvPr id="42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8845" y="3001526"/>
                <a:ext cx="736190" cy="441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8844" y="3503688"/>
                <a:ext cx="736190" cy="441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9" name="TextBox 47"/>
            <p:cNvSpPr txBox="1">
              <a:spLocks noChangeArrowheads="1"/>
            </p:cNvSpPr>
            <p:nvPr/>
          </p:nvSpPr>
          <p:spPr bwMode="auto">
            <a:xfrm>
              <a:off x="6709540" y="4854517"/>
              <a:ext cx="444352" cy="4103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b="0" dirty="0"/>
                <a:t>OE</a:t>
              </a:r>
            </a:p>
          </p:txBody>
        </p:sp>
        <p:sp>
          <p:nvSpPr>
            <p:cNvPr id="40" name="TextBox 52"/>
            <p:cNvSpPr txBox="1">
              <a:spLocks noChangeArrowheads="1"/>
            </p:cNvSpPr>
            <p:nvPr/>
          </p:nvSpPr>
          <p:spPr bwMode="auto">
            <a:xfrm>
              <a:off x="5865891" y="4854517"/>
              <a:ext cx="543739" cy="4103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b="0" dirty="0" err="1"/>
                <a:t>Vctrl</a:t>
              </a:r>
              <a:endParaRPr lang="en-US" altLang="en-US" sz="1400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4062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MEMS Temperature Sensor Advantages</a:t>
            </a:r>
          </a:p>
        </p:txBody>
      </p:sp>
      <p:sp>
        <p:nvSpPr>
          <p:cNvPr id="35" name="Text Placeholder 5"/>
          <p:cNvSpPr txBox="1">
            <a:spLocks/>
          </p:cNvSpPr>
          <p:nvPr/>
        </p:nvSpPr>
        <p:spPr bwMode="auto">
          <a:xfrm>
            <a:off x="411163" y="3127371"/>
            <a:ext cx="4338118" cy="188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lang="uk-UA" sz="2000" dirty="0" smtClean="0">
                <a:solidFill>
                  <a:srgbClr val="3859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lang="uk-UA" sz="1600" dirty="0" smtClean="0">
                <a:solidFill>
                  <a:srgbClr val="385992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lang="uk-UA" sz="1400" dirty="0" smtClean="0">
                <a:solidFill>
                  <a:srgbClr val="385992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Verdana" pitchFamily="34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Verdana" pitchFamily="34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Verdana" pitchFamily="34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Verdana" pitchFamily="34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Verdana" pitchFamily="34" charset="0"/>
                <a:cs typeface="+mn-cs"/>
              </a:defRPr>
            </a:lvl9pPr>
          </a:lstStyle>
          <a:p>
            <a:pPr marL="365760" marR="0" lvl="0" indent="-27432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0C2F"/>
              </a:buClr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Best thermal coupling between two MEMS resonators in same die</a:t>
            </a:r>
          </a:p>
          <a:p>
            <a:pPr marL="365760" marR="0" lvl="0" indent="-27432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0C2F"/>
              </a:buClr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Digital low noise high bandwidth TDC</a:t>
            </a:r>
          </a:p>
          <a:p>
            <a:pPr marL="365760" marR="0" lvl="0" indent="-27432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0C2F"/>
              </a:buClr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Enables compensation of fast temperature changes</a:t>
            </a:r>
          </a:p>
          <a:p>
            <a:pPr marL="365760" marR="0" lvl="0" indent="-27432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0C2F"/>
              </a:buClr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Higher order compensation enables smallest dF/dT residue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Text Placeholder 7"/>
          <p:cNvSpPr txBox="1">
            <a:spLocks/>
          </p:cNvSpPr>
          <p:nvPr/>
        </p:nvSpPr>
        <p:spPr bwMode="auto">
          <a:xfrm>
            <a:off x="411163" y="721201"/>
            <a:ext cx="4338119" cy="292673"/>
          </a:xfrm>
          <a:prstGeom prst="rect">
            <a:avLst/>
          </a:prstGeom>
          <a:solidFill>
            <a:srgbClr val="9DB83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None/>
              <a:defRPr lang="uk-UA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None/>
              <a:defRPr lang="uk-UA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lang="uk-UA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bg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1"/>
                </a:solidFill>
                <a:latin typeface="Verdana" pitchFamily="34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Verdana" pitchFamily="34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Verdana" pitchFamily="34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Verdana" pitchFamily="34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Verdana" pitchFamily="34" charset="0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0C2F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2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Elite DualMEMS™ Temperature Sensor</a:t>
            </a:r>
            <a:endParaRPr kumimoji="0" lang="en-US" sz="1800" b="0" i="0" u="none" strike="noStrike" kern="1200" cap="none" spc="-2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Text Placeholder 9"/>
          <p:cNvSpPr txBox="1">
            <a:spLocks/>
          </p:cNvSpPr>
          <p:nvPr/>
        </p:nvSpPr>
        <p:spPr bwMode="auto">
          <a:xfrm>
            <a:off x="4935894" y="726501"/>
            <a:ext cx="3873842" cy="293269"/>
          </a:xfrm>
          <a:prstGeom prst="rect">
            <a:avLst/>
          </a:prstGeom>
          <a:solidFill>
            <a:srgbClr val="38599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None/>
              <a:defRPr lang="uk-UA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None/>
              <a:defRPr lang="uk-UA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lang="uk-UA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bg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1"/>
                </a:solidFill>
                <a:latin typeface="Verdana" pitchFamily="34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Verdana" pitchFamily="34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Verdana" pitchFamily="34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Verdana" pitchFamily="34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Verdana" pitchFamily="34" charset="0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0C2F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Quartz TCXO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66276" y="2596445"/>
            <a:ext cx="2513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C2E4C"/>
                </a:solidFill>
                <a:effectLst/>
                <a:uLnTx/>
                <a:uFillTx/>
              </a:rPr>
              <a:t>Temperature sensor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C2E4C"/>
                </a:solidFill>
                <a:effectLst/>
                <a:uLnTx/>
                <a:uFillTx/>
              </a:rPr>
              <a:t>measures IC temperature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569816" y="969160"/>
            <a:ext cx="1967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C2E4C"/>
                </a:solidFill>
                <a:effectLst/>
                <a:uLnTx/>
                <a:uFillTx/>
              </a:rPr>
              <a:t>Quartz temperature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C2E4C"/>
                </a:solidFill>
                <a:effectLst/>
                <a:uLnTx/>
                <a:uFillTx/>
              </a:rPr>
              <a:t>matters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192189" y="1507137"/>
            <a:ext cx="3464884" cy="1203638"/>
            <a:chOff x="5986469" y="2251424"/>
            <a:chExt cx="1771983" cy="907421"/>
          </a:xfrm>
        </p:grpSpPr>
        <p:sp>
          <p:nvSpPr>
            <p:cNvPr id="41" name="Oval 40"/>
            <p:cNvSpPr/>
            <p:nvPr/>
          </p:nvSpPr>
          <p:spPr>
            <a:xfrm>
              <a:off x="7351619" y="2483482"/>
              <a:ext cx="273019" cy="215761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988341" y="2854295"/>
              <a:ext cx="1768980" cy="188008"/>
            </a:xfrm>
            <a:prstGeom prst="rect">
              <a:avLst/>
            </a:prstGeom>
            <a:solidFill>
              <a:srgbClr val="FFFFFF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988341" y="2441465"/>
              <a:ext cx="100929" cy="412830"/>
            </a:xfrm>
            <a:prstGeom prst="rect">
              <a:avLst/>
            </a:prstGeom>
            <a:solidFill>
              <a:srgbClr val="FFFFFF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656392" y="2441465"/>
              <a:ext cx="100929" cy="412829"/>
            </a:xfrm>
            <a:prstGeom prst="rect">
              <a:avLst/>
            </a:prstGeom>
            <a:solidFill>
              <a:srgbClr val="FFFFFF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351619" y="2653804"/>
              <a:ext cx="304774" cy="200489"/>
            </a:xfrm>
            <a:prstGeom prst="rect">
              <a:avLst/>
            </a:prstGeom>
            <a:solidFill>
              <a:srgbClr val="FFFFFF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248360" y="2754047"/>
              <a:ext cx="791235" cy="100245"/>
            </a:xfrm>
            <a:prstGeom prst="rect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CMOS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248361" y="2516419"/>
              <a:ext cx="1311272" cy="100245"/>
            </a:xfrm>
            <a:prstGeom prst="rect">
              <a:avLst/>
            </a:prstGeom>
            <a:solidFill>
              <a:srgbClr val="BA0C2F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Quartz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038804" y="2341220"/>
              <a:ext cx="1668051" cy="100245"/>
            </a:xfrm>
            <a:prstGeom prst="rect">
              <a:avLst/>
            </a:prstGeom>
            <a:solidFill>
              <a:srgbClr val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Metal Lid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986469" y="2996584"/>
              <a:ext cx="499633" cy="45719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258819" y="2996583"/>
              <a:ext cx="499633" cy="45719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6918253" y="2676044"/>
              <a:ext cx="307689" cy="181451"/>
            </a:xfrm>
            <a:custGeom>
              <a:avLst/>
              <a:gdLst>
                <a:gd name="connsiteX0" fmla="*/ 0 w 307689"/>
                <a:gd name="connsiteY0" fmla="*/ 77443 h 181451"/>
                <a:gd name="connsiteX1" fmla="*/ 160345 w 307689"/>
                <a:gd name="connsiteY1" fmla="*/ 3771 h 181451"/>
                <a:gd name="connsiteX2" fmla="*/ 307689 w 307689"/>
                <a:gd name="connsiteY2" fmla="*/ 181451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689" h="181451">
                  <a:moveTo>
                    <a:pt x="0" y="77443"/>
                  </a:moveTo>
                  <a:cubicBezTo>
                    <a:pt x="54532" y="31939"/>
                    <a:pt x="109064" y="-13564"/>
                    <a:pt x="160345" y="3771"/>
                  </a:cubicBezTo>
                  <a:cubicBezTo>
                    <a:pt x="211626" y="21106"/>
                    <a:pt x="259657" y="101278"/>
                    <a:pt x="307689" y="181451"/>
                  </a:cubicBezTo>
                </a:path>
              </a:pathLst>
            </a:custGeom>
            <a:noFill/>
            <a:ln w="25400" cap="flat" cmpd="sng" algn="ctr">
              <a:solidFill>
                <a:srgbClr val="BA0C2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flipV="1">
              <a:off x="6392627" y="2754047"/>
              <a:ext cx="0" cy="404798"/>
            </a:xfrm>
            <a:prstGeom prst="straightConnector1">
              <a:avLst/>
            </a:prstGeom>
            <a:noFill/>
            <a:ln w="28575" cap="flat" cmpd="sng" algn="ctr">
              <a:solidFill>
                <a:srgbClr val="BA0C2F"/>
              </a:solidFill>
              <a:prstDash val="solid"/>
              <a:tailEnd type="arrow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>
            <a:xfrm flipH="1">
              <a:off x="7182073" y="2251424"/>
              <a:ext cx="11957" cy="279836"/>
            </a:xfrm>
            <a:prstGeom prst="straightConnector1">
              <a:avLst/>
            </a:prstGeom>
            <a:noFill/>
            <a:ln w="28575" cap="flat" cmpd="sng" algn="ctr">
              <a:solidFill>
                <a:srgbClr val="BA0C2F"/>
              </a:solidFill>
              <a:prstDash val="solid"/>
              <a:tailEnd type="arrow"/>
            </a:ln>
            <a:effectLst/>
          </p:spPr>
        </p:cxnSp>
      </p:grpSp>
      <p:sp>
        <p:nvSpPr>
          <p:cNvPr id="54" name="TextBox 28"/>
          <p:cNvSpPr txBox="1">
            <a:spLocks noChangeArrowheads="1"/>
          </p:cNvSpPr>
          <p:nvPr/>
        </p:nvSpPr>
        <p:spPr bwMode="auto">
          <a:xfrm>
            <a:off x="2570426" y="1687421"/>
            <a:ext cx="14949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cs typeface="Arial" charset="0"/>
              </a:rPr>
              <a:t>TempFlat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cs typeface="Arial" charset="0"/>
              </a:rPr>
              <a:t>™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cs typeface="Arial" charset="0"/>
              </a:rPr>
              <a:t>Resonator</a:t>
            </a:r>
          </a:p>
        </p:txBody>
      </p:sp>
      <p:sp>
        <p:nvSpPr>
          <p:cNvPr id="55" name="TextBox 54"/>
          <p:cNvSpPr txBox="1"/>
          <p:nvPr/>
        </p:nvSpPr>
        <p:spPr bwMode="auto">
          <a:xfrm>
            <a:off x="2570425" y="2289616"/>
            <a:ext cx="15104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9DB831"/>
                </a:solidFill>
                <a:effectLst/>
                <a:uLnTx/>
                <a:uFillTx/>
              </a:rPr>
              <a:t>Temp Sensing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9DB831"/>
                </a:solidFill>
                <a:effectLst/>
                <a:uLnTx/>
                <a:uFillTx/>
              </a:rPr>
              <a:t>Resonator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1202142" y="1781635"/>
            <a:ext cx="856005" cy="811091"/>
            <a:chOff x="1928191" y="2407571"/>
            <a:chExt cx="856005" cy="1081455"/>
          </a:xfrm>
        </p:grpSpPr>
        <p:sp>
          <p:nvSpPr>
            <p:cNvPr id="57" name="Rectangle 56"/>
            <p:cNvSpPr/>
            <p:nvPr/>
          </p:nvSpPr>
          <p:spPr bwMode="auto">
            <a:xfrm>
              <a:off x="1928191" y="2407571"/>
              <a:ext cx="856005" cy="1081455"/>
            </a:xfrm>
            <a:prstGeom prst="rect">
              <a:avLst/>
            </a:prstGeom>
            <a:solidFill>
              <a:srgbClr val="385992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 contourW="12700">
              <a:bevelT w="38100" h="38100"/>
              <a:contourClr>
                <a:srgbClr val="FFFFFF">
                  <a:lumMod val="95000"/>
                </a:srgbClr>
              </a:contourClr>
            </a:sp3d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8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8098" y="2480668"/>
              <a:ext cx="736190" cy="441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8098" y="2982830"/>
              <a:ext cx="736190" cy="441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0" name="Straight Arrow Connector 59"/>
          <p:cNvCxnSpPr/>
          <p:nvPr/>
        </p:nvCxnSpPr>
        <p:spPr>
          <a:xfrm flipH="1" flipV="1">
            <a:off x="2068962" y="2358670"/>
            <a:ext cx="543364" cy="134996"/>
          </a:xfrm>
          <a:prstGeom prst="straightConnector1">
            <a:avLst/>
          </a:prstGeom>
          <a:noFill/>
          <a:ln w="28575" cap="flat" cmpd="sng" algn="ctr">
            <a:solidFill>
              <a:srgbClr val="9DB831"/>
            </a:solidFill>
            <a:prstDash val="solid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>
          <a:xfrm flipH="1">
            <a:off x="2063407" y="1927173"/>
            <a:ext cx="515521" cy="62702"/>
          </a:xfrm>
          <a:prstGeom prst="straightConnector1">
            <a:avLst/>
          </a:prstGeom>
          <a:noFill/>
          <a:ln w="28575" cap="flat" cmpd="sng" algn="ctr">
            <a:solidFill>
              <a:srgbClr val="595959"/>
            </a:solidFill>
            <a:prstDash val="solid"/>
            <a:tailEnd type="arrow"/>
          </a:ln>
          <a:effectLst/>
        </p:spPr>
      </p:cxnSp>
      <p:sp>
        <p:nvSpPr>
          <p:cNvPr id="62" name="TextBox 61"/>
          <p:cNvSpPr txBox="1"/>
          <p:nvPr/>
        </p:nvSpPr>
        <p:spPr bwMode="auto">
          <a:xfrm>
            <a:off x="501694" y="1019770"/>
            <a:ext cx="23073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85992"/>
                </a:solidFill>
                <a:effectLst/>
                <a:uLnTx/>
                <a:uFillTx/>
              </a:rPr>
              <a:t>DualMEMS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85992"/>
                </a:solidFill>
                <a:effectLst/>
                <a:uLnTx/>
                <a:uFillTx/>
              </a:rPr>
              <a:t>™ Resonator Die</a:t>
            </a:r>
          </a:p>
        </p:txBody>
      </p:sp>
      <p:sp>
        <p:nvSpPr>
          <p:cNvPr id="63" name="Text Placeholder 5"/>
          <p:cNvSpPr txBox="1">
            <a:spLocks/>
          </p:cNvSpPr>
          <p:nvPr/>
        </p:nvSpPr>
        <p:spPr bwMode="auto">
          <a:xfrm>
            <a:off x="4926755" y="3127370"/>
            <a:ext cx="3873842" cy="181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lang="uk-UA" sz="2000" dirty="0" smtClean="0">
                <a:solidFill>
                  <a:srgbClr val="3859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lang="uk-UA" sz="1600" dirty="0" smtClean="0">
                <a:solidFill>
                  <a:srgbClr val="385992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lang="uk-UA" sz="1400" dirty="0" smtClean="0">
                <a:solidFill>
                  <a:srgbClr val="385992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Verdana" pitchFamily="34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Verdana" pitchFamily="34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Verdana" pitchFamily="34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Verdana" pitchFamily="34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Verdana" pitchFamily="34" charset="0"/>
                <a:cs typeface="+mn-cs"/>
              </a:defRPr>
            </a:lvl9pPr>
          </a:lstStyle>
          <a:p>
            <a:pPr marL="365760" marR="0" lvl="0" indent="-27432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0C2F"/>
              </a:buClr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Limited thermal coupling between 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Quartz and IC</a:t>
            </a:r>
          </a:p>
          <a:p>
            <a:pPr marL="365760" marR="0" lvl="0" indent="-27432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0C2F"/>
              </a:buClr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Analog noisy temp sensor</a:t>
            </a:r>
          </a:p>
          <a:p>
            <a:pPr marL="365760" marR="0" lvl="0" indent="-27432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0C2F"/>
              </a:buClr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Limited compensation of slow temperature changes only</a:t>
            </a:r>
          </a:p>
          <a:p>
            <a:pPr marL="365760" marR="0" lvl="0" indent="-27432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0C2F"/>
              </a:buClr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Higher order large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dF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dT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residues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06431" y="947053"/>
            <a:ext cx="4342850" cy="2180318"/>
          </a:xfrm>
          <a:prstGeom prst="rect">
            <a:avLst/>
          </a:prstGeom>
          <a:noFill/>
          <a:ln w="9525" cap="flat" cmpd="sng" algn="ctr">
            <a:solidFill>
              <a:srgbClr val="D9D9D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935894" y="947053"/>
            <a:ext cx="3890606" cy="2180318"/>
          </a:xfrm>
          <a:prstGeom prst="rect">
            <a:avLst/>
          </a:prstGeom>
          <a:noFill/>
          <a:ln w="9525" cap="flat" cmpd="sng" algn="ctr">
            <a:solidFill>
              <a:srgbClr val="D9D9D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83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PTP Performance without </a:t>
            </a:r>
            <a:r>
              <a:rPr lang="en-US" dirty="0" err="1" smtClean="0"/>
              <a:t>SyncE</a:t>
            </a:r>
            <a:r>
              <a:rPr lang="en-US" dirty="0" smtClean="0"/>
              <a:t> (model)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64" y="679009"/>
            <a:ext cx="7100133" cy="434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32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PTP Time Error (without </a:t>
            </a:r>
            <a:r>
              <a:rPr lang="en-US" dirty="0" err="1"/>
              <a:t>SyncE</a:t>
            </a:r>
            <a:r>
              <a:rPr lang="en-US" dirty="0"/>
              <a:t>)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49" y="926319"/>
            <a:ext cx="6575899" cy="277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3470" y="633633"/>
            <a:ext cx="7249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Sync loop Time constant = 100s; Temperature change rate = 1</a:t>
            </a:r>
            <a:r>
              <a:rPr lang="en-US" dirty="0" smtClean="0">
                <a:latin typeface="Times New Roman"/>
                <a:cs typeface="Times New Roman"/>
              </a:rPr>
              <a:t>°</a:t>
            </a:r>
            <a:r>
              <a:rPr lang="en-US" dirty="0" smtClean="0"/>
              <a:t>C/min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70" y="3589509"/>
            <a:ext cx="6073140" cy="133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18020" y="1596879"/>
            <a:ext cx="2026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T-BC requires 100ns or 70ns Max Time Error Generation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280160" y="2165293"/>
            <a:ext cx="5478780" cy="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80160" y="2514543"/>
            <a:ext cx="5478780" cy="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29859" y="1871446"/>
            <a:ext cx="1013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+</a:t>
            </a:r>
            <a:r>
              <a:rPr lang="en-US" sz="1400" dirty="0" smtClean="0">
                <a:solidFill>
                  <a:srgbClr val="C00000"/>
                </a:solidFill>
              </a:rPr>
              <a:t>100 ns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29859" y="2499251"/>
            <a:ext cx="1013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lang="en-US" sz="1400" dirty="0" smtClean="0">
                <a:solidFill>
                  <a:srgbClr val="C00000"/>
                </a:solidFill>
              </a:rPr>
              <a:t>100 ns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06700" y="1176509"/>
            <a:ext cx="1644650" cy="203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806700" y="1379709"/>
            <a:ext cx="393700" cy="96520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40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Time-PPT-template-March-2018-widescreen">
  <a:themeElements>
    <a:clrScheme name="SiTime-2018">
      <a:dk1>
        <a:srgbClr val="000000"/>
      </a:dk1>
      <a:lt1>
        <a:srgbClr val="FFFFFF"/>
      </a:lt1>
      <a:dk2>
        <a:srgbClr val="8F9090"/>
      </a:dk2>
      <a:lt2>
        <a:srgbClr val="D9D9D9"/>
      </a:lt2>
      <a:accent1>
        <a:srgbClr val="BA0C2F"/>
      </a:accent1>
      <a:accent2>
        <a:srgbClr val="23527F"/>
      </a:accent2>
      <a:accent3>
        <a:srgbClr val="3399D5"/>
      </a:accent3>
      <a:accent4>
        <a:srgbClr val="56BA64"/>
      </a:accent4>
      <a:accent5>
        <a:srgbClr val="595959"/>
      </a:accent5>
      <a:accent6>
        <a:srgbClr val="F69E1D"/>
      </a:accent6>
      <a:hlink>
        <a:srgbClr val="0000FF"/>
      </a:hlink>
      <a:folHlink>
        <a:srgbClr val="23527F"/>
      </a:folHlink>
    </a:clrScheme>
    <a:fontScheme name="Класична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>
              <a:lumMod val="65000"/>
            </a:schemeClr>
          </a:solidFill>
          <a:prstDash val="solid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eb-2011-SiTime-Template 1">
        <a:dk1>
          <a:srgbClr val="000000"/>
        </a:dk1>
        <a:lt1>
          <a:srgbClr val="FFFFFF"/>
        </a:lt1>
        <a:dk2>
          <a:srgbClr val="000000"/>
        </a:dk2>
        <a:lt2>
          <a:srgbClr val="EEECE1"/>
        </a:lt2>
        <a:accent1>
          <a:srgbClr val="A3301D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CEADAB"/>
        </a:accent5>
        <a:accent6>
          <a:srgbClr val="B95C00"/>
        </a:accent6>
        <a:hlink>
          <a:srgbClr val="1F497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o-Footer_SiTime-PPT-template-March-2018-widescreen">
  <a:themeElements>
    <a:clrScheme name="SiTime-2018">
      <a:dk1>
        <a:srgbClr val="000000"/>
      </a:dk1>
      <a:lt1>
        <a:srgbClr val="FFFFFF"/>
      </a:lt1>
      <a:dk2>
        <a:srgbClr val="8F9090"/>
      </a:dk2>
      <a:lt2>
        <a:srgbClr val="D9D9D9"/>
      </a:lt2>
      <a:accent1>
        <a:srgbClr val="BA0C2F"/>
      </a:accent1>
      <a:accent2>
        <a:srgbClr val="23527F"/>
      </a:accent2>
      <a:accent3>
        <a:srgbClr val="3399D5"/>
      </a:accent3>
      <a:accent4>
        <a:srgbClr val="56BA64"/>
      </a:accent4>
      <a:accent5>
        <a:srgbClr val="595959"/>
      </a:accent5>
      <a:accent6>
        <a:srgbClr val="F69E1D"/>
      </a:accent6>
      <a:hlink>
        <a:srgbClr val="0000FF"/>
      </a:hlink>
      <a:folHlink>
        <a:srgbClr val="23527F"/>
      </a:folHlink>
    </a:clrScheme>
    <a:fontScheme name="Класична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>
              <a:lumMod val="65000"/>
            </a:schemeClr>
          </a:solidFill>
          <a:prstDash val="solid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eb-2011-SiTime-Template 1">
        <a:dk1>
          <a:srgbClr val="000000"/>
        </a:dk1>
        <a:lt1>
          <a:srgbClr val="FFFFFF"/>
        </a:lt1>
        <a:dk2>
          <a:srgbClr val="000000"/>
        </a:dk2>
        <a:lt2>
          <a:srgbClr val="EEECE1"/>
        </a:lt2>
        <a:accent1>
          <a:srgbClr val="A3301D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CEADAB"/>
        </a:accent5>
        <a:accent6>
          <a:srgbClr val="B95C00"/>
        </a:accent6>
        <a:hlink>
          <a:srgbClr val="1F497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</TotalTime>
  <Words>823</Words>
  <Application>Microsoft Office PowerPoint</Application>
  <PresentationFormat>On-screen Show (16:9)</PresentationFormat>
  <Paragraphs>148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SiTime-PPT-template-March-2018-widescreen</vt:lpstr>
      <vt:lpstr>No-Footer_SiTime-PPT-template-March-2018-widescreen</vt:lpstr>
      <vt:lpstr>Selecting an Oscillator to Solve 5G Synchronization Challenges</vt:lpstr>
      <vt:lpstr>What is driving oscillator requirements?</vt:lpstr>
      <vt:lpstr>PTP + SyncE (Hybrid Mode) is most commonly used</vt:lpstr>
      <vt:lpstr>SyncE Requirements</vt:lpstr>
      <vt:lpstr>SyncE Performance in Breezy Air</vt:lpstr>
      <vt:lpstr>DualMEMSTM with TurboCompensationTM Enables Highest Dynamic Performance</vt:lpstr>
      <vt:lpstr>MEMS Temperature Sensor Advantages</vt:lpstr>
      <vt:lpstr>PTP Performance without SyncE (model)</vt:lpstr>
      <vt:lpstr>PTP Time Error (without SyncE)</vt:lpstr>
      <vt:lpstr>PTP Time Error (without SyncE)</vt:lpstr>
      <vt:lpstr>PTP+SyncE Performance</vt:lpstr>
      <vt:lpstr>PTP+SyncE Reduces TE Generation</vt:lpstr>
      <vt:lpstr>Holdover Challenges</vt:lpstr>
      <vt:lpstr>Holdover Simulation</vt:lpstr>
      <vt:lpstr>Holdover Simulation Model</vt:lpstr>
      <vt:lpstr>Holdover Simulation Temperature Profile</vt:lpstr>
      <vt:lpstr>Holdover Simulation Results</vt:lpstr>
      <vt:lpstr>Holdover Simulation Results</vt:lpstr>
      <vt:lpstr>MEMS OCXO achieves 0.1 ppb/°C dF/dT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Olena Shved</dc:creator>
  <cp:lastModifiedBy>Nazariy Tshchynskyy</cp:lastModifiedBy>
  <cp:revision>20</cp:revision>
  <cp:lastPrinted>2018-01-11T17:45:17Z</cp:lastPrinted>
  <dcterms:created xsi:type="dcterms:W3CDTF">2018-11-02T09:45:19Z</dcterms:created>
  <dcterms:modified xsi:type="dcterms:W3CDTF">2018-11-05T14:38:12Z</dcterms:modified>
</cp:coreProperties>
</file>